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6" r:id="rId3"/>
    <p:sldId id="365" r:id="rId4"/>
    <p:sldId id="410" r:id="rId5"/>
    <p:sldId id="409" r:id="rId6"/>
    <p:sldId id="364" r:id="rId7"/>
    <p:sldId id="285" r:id="rId8"/>
    <p:sldId id="482" r:id="rId9"/>
    <p:sldId id="406" r:id="rId10"/>
    <p:sldId id="408" r:id="rId11"/>
    <p:sldId id="363" r:id="rId12"/>
    <p:sldId id="407" r:id="rId13"/>
    <p:sldId id="261" r:id="rId14"/>
    <p:sldId id="412" r:id="rId15"/>
    <p:sldId id="293" r:id="rId16"/>
    <p:sldId id="414" r:id="rId17"/>
    <p:sldId id="415" r:id="rId18"/>
    <p:sldId id="416" r:id="rId19"/>
    <p:sldId id="263" r:id="rId20"/>
    <p:sldId id="330" r:id="rId21"/>
    <p:sldId id="331" r:id="rId22"/>
    <p:sldId id="332" r:id="rId23"/>
    <p:sldId id="348" r:id="rId24"/>
    <p:sldId id="349" r:id="rId25"/>
    <p:sldId id="350" r:id="rId26"/>
    <p:sldId id="351" r:id="rId27"/>
    <p:sldId id="352" r:id="rId28"/>
    <p:sldId id="411" r:id="rId29"/>
    <p:sldId id="417" r:id="rId30"/>
    <p:sldId id="418" r:id="rId31"/>
    <p:sldId id="419" r:id="rId32"/>
    <p:sldId id="420" r:id="rId33"/>
    <p:sldId id="422" r:id="rId3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xu" initials="hx" lastIdx="1" clrIdx="0">
    <p:extLst>
      <p:ext uri="{19B8F6BF-5375-455C-9EA6-DF929625EA0E}">
        <p15:presenceInfo xmlns:p15="http://schemas.microsoft.com/office/powerpoint/2012/main" userId="70b675938bab3b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2D507-D48E-4E75-BA36-A6504C6289F1}" v="299" dt="2020-05-16T12:45:34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775" autoAdjust="0"/>
  </p:normalViewPr>
  <p:slideViewPr>
    <p:cSldViewPr snapToGrid="0">
      <p:cViewPr varScale="1">
        <p:scale>
          <a:sx n="101" d="100"/>
          <a:sy n="101" d="100"/>
        </p:scale>
        <p:origin x="60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 xu" userId="70b675938bab3b5e" providerId="LiveId" clId="{98B7A5AC-55DD-2A4D-A8CF-27089D8E5ACE}"/>
    <pc:docChg chg="custSel modSld">
      <pc:chgData name="hui xu" userId="70b675938bab3b5e" providerId="LiveId" clId="{98B7A5AC-55DD-2A4D-A8CF-27089D8E5ACE}" dt="2020-05-10T06:51:56.520" v="48" actId="164"/>
      <pc:docMkLst>
        <pc:docMk/>
      </pc:docMkLst>
      <pc:sldChg chg="addSp delSp modSp">
        <pc:chgData name="hui xu" userId="70b675938bab3b5e" providerId="LiveId" clId="{98B7A5AC-55DD-2A4D-A8CF-27089D8E5ACE}" dt="2020-02-17T11:10:50.982" v="2"/>
        <pc:sldMkLst>
          <pc:docMk/>
          <pc:sldMk cId="736868064" sldId="256"/>
        </pc:sldMkLst>
        <pc:spChg chg="del">
          <ac:chgData name="hui xu" userId="70b675938bab3b5e" providerId="LiveId" clId="{98B7A5AC-55DD-2A4D-A8CF-27089D8E5ACE}" dt="2020-02-17T11:10:48.907" v="0" actId="478"/>
          <ac:spMkLst>
            <pc:docMk/>
            <pc:sldMk cId="736868064" sldId="256"/>
            <ac:spMk id="3" creationId="{00000000-0000-0000-0000-000000000000}"/>
          </ac:spMkLst>
        </pc:spChg>
        <pc:spChg chg="add del mod">
          <ac:chgData name="hui xu" userId="70b675938bab3b5e" providerId="LiveId" clId="{98B7A5AC-55DD-2A4D-A8CF-27089D8E5ACE}" dt="2020-02-17T11:10:50.245" v="1" actId="478"/>
          <ac:spMkLst>
            <pc:docMk/>
            <pc:sldMk cId="736868064" sldId="256"/>
            <ac:spMk id="5" creationId="{515BAC3B-E8F3-CF45-8BD5-55D2C794EB36}"/>
          </ac:spMkLst>
        </pc:spChg>
        <pc:spChg chg="add">
          <ac:chgData name="hui xu" userId="70b675938bab3b5e" providerId="LiveId" clId="{98B7A5AC-55DD-2A4D-A8CF-27089D8E5ACE}" dt="2020-02-17T11:10:50.982" v="2"/>
          <ac:spMkLst>
            <pc:docMk/>
            <pc:sldMk cId="736868064" sldId="256"/>
            <ac:spMk id="6" creationId="{CB45EE3A-FC6E-0E49-86A1-77AFAF887D1C}"/>
          </ac:spMkLst>
        </pc:spChg>
        <pc:spChg chg="add">
          <ac:chgData name="hui xu" userId="70b675938bab3b5e" providerId="LiveId" clId="{98B7A5AC-55DD-2A4D-A8CF-27089D8E5ACE}" dt="2020-02-17T11:10:50.982" v="2"/>
          <ac:spMkLst>
            <pc:docMk/>
            <pc:sldMk cId="736868064" sldId="256"/>
            <ac:spMk id="8" creationId="{4A834925-44F6-A94C-BC11-763B468D6532}"/>
          </ac:spMkLst>
        </pc:spChg>
        <pc:picChg chg="add">
          <ac:chgData name="hui xu" userId="70b675938bab3b5e" providerId="LiveId" clId="{98B7A5AC-55DD-2A4D-A8CF-27089D8E5ACE}" dt="2020-02-17T11:10:50.982" v="2"/>
          <ac:picMkLst>
            <pc:docMk/>
            <pc:sldMk cId="736868064" sldId="256"/>
            <ac:picMk id="7" creationId="{0FD71073-BBA9-204B-8447-6D4E9932D0EF}"/>
          </ac:picMkLst>
        </pc:picChg>
      </pc:sldChg>
      <pc:sldChg chg="addSp delSp modSp">
        <pc:chgData name="hui xu" userId="70b675938bab3b5e" providerId="LiveId" clId="{98B7A5AC-55DD-2A4D-A8CF-27089D8E5ACE}" dt="2020-05-10T06:51:56.520" v="48" actId="164"/>
        <pc:sldMkLst>
          <pc:docMk/>
          <pc:sldMk cId="41462193" sldId="365"/>
        </pc:sldMkLst>
        <pc:grpChg chg="add mod">
          <ac:chgData name="hui xu" userId="70b675938bab3b5e" providerId="LiveId" clId="{98B7A5AC-55DD-2A4D-A8CF-27089D8E5ACE}" dt="2020-05-10T06:51:56.520" v="48" actId="164"/>
          <ac:grpSpMkLst>
            <pc:docMk/>
            <pc:sldMk cId="41462193" sldId="365"/>
            <ac:grpSpMk id="9" creationId="{2D3FA164-BF5F-6C45-8442-2EF9E939520D}"/>
          </ac:grpSpMkLst>
        </pc:grpChg>
        <pc:grpChg chg="add mod">
          <ac:chgData name="hui xu" userId="70b675938bab3b5e" providerId="LiveId" clId="{98B7A5AC-55DD-2A4D-A8CF-27089D8E5ACE}" dt="2020-05-10T06:51:56.520" v="48" actId="164"/>
          <ac:grpSpMkLst>
            <pc:docMk/>
            <pc:sldMk cId="41462193" sldId="365"/>
            <ac:grpSpMk id="13" creationId="{9EEDDE37-29B0-534E-A325-D37E900C455C}"/>
          </ac:grpSpMkLst>
        </pc:grpChg>
        <pc:picChg chg="add del">
          <ac:chgData name="hui xu" userId="70b675938bab3b5e" providerId="LiveId" clId="{98B7A5AC-55DD-2A4D-A8CF-27089D8E5ACE}" dt="2020-05-10T06:34:59.863" v="4"/>
          <ac:picMkLst>
            <pc:docMk/>
            <pc:sldMk cId="41462193" sldId="365"/>
            <ac:picMk id="4" creationId="{6ECD19DE-639E-3540-B7FE-8EAD46F86664}"/>
          </ac:picMkLst>
        </pc:picChg>
        <pc:picChg chg="del">
          <ac:chgData name="hui xu" userId="70b675938bab3b5e" providerId="LiveId" clId="{98B7A5AC-55DD-2A4D-A8CF-27089D8E5ACE}" dt="2020-05-10T06:35:51.008" v="8" actId="478"/>
          <ac:picMkLst>
            <pc:docMk/>
            <pc:sldMk cId="41462193" sldId="365"/>
            <ac:picMk id="5" creationId="{3195EA71-10F7-435E-8830-E242FD32EC21}"/>
          </ac:picMkLst>
        </pc:picChg>
        <pc:picChg chg="add mod">
          <ac:chgData name="hui xu" userId="70b675938bab3b5e" providerId="LiveId" clId="{98B7A5AC-55DD-2A4D-A8CF-27089D8E5ACE}" dt="2020-05-10T06:47:58.031" v="23" actId="164"/>
          <ac:picMkLst>
            <pc:docMk/>
            <pc:sldMk cId="41462193" sldId="365"/>
            <ac:picMk id="6" creationId="{FE9E1417-184F-3242-840E-D35B2DC40F7F}"/>
          </ac:picMkLst>
        </pc:picChg>
        <pc:picChg chg="add mod modCrop">
          <ac:chgData name="hui xu" userId="70b675938bab3b5e" providerId="LiveId" clId="{98B7A5AC-55DD-2A4D-A8CF-27089D8E5ACE}" dt="2020-05-10T06:50:43.400" v="35"/>
          <ac:picMkLst>
            <pc:docMk/>
            <pc:sldMk cId="41462193" sldId="365"/>
            <ac:picMk id="7" creationId="{9CC642D3-A544-9741-82E7-A278B9625DDA}"/>
          </ac:picMkLst>
        </pc:picChg>
        <pc:picChg chg="add mod">
          <ac:chgData name="hui xu" userId="70b675938bab3b5e" providerId="LiveId" clId="{98B7A5AC-55DD-2A4D-A8CF-27089D8E5ACE}" dt="2020-05-10T06:50:35.006" v="34"/>
          <ac:picMkLst>
            <pc:docMk/>
            <pc:sldMk cId="41462193" sldId="365"/>
            <ac:picMk id="8" creationId="{1B285100-7B04-8E45-BF3C-6BEABDAAC417}"/>
          </ac:picMkLst>
        </pc:picChg>
        <pc:picChg chg="add mod modCrop">
          <ac:chgData name="hui xu" userId="70b675938bab3b5e" providerId="LiveId" clId="{98B7A5AC-55DD-2A4D-A8CF-27089D8E5ACE}" dt="2020-05-10T06:51:56.520" v="48" actId="164"/>
          <ac:picMkLst>
            <pc:docMk/>
            <pc:sldMk cId="41462193" sldId="365"/>
            <ac:picMk id="10" creationId="{DF3D91AE-DAB8-AB4C-89E7-C574733B6DAF}"/>
          </ac:picMkLst>
        </pc:picChg>
        <pc:picChg chg="add del mod">
          <ac:chgData name="hui xu" userId="70b675938bab3b5e" providerId="LiveId" clId="{98B7A5AC-55DD-2A4D-A8CF-27089D8E5ACE}" dt="2020-05-10T06:50:48.643" v="36" actId="478"/>
          <ac:picMkLst>
            <pc:docMk/>
            <pc:sldMk cId="41462193" sldId="365"/>
            <ac:picMk id="11" creationId="{D0D8ACDE-20EB-F541-966D-70783E4F5268}"/>
          </ac:picMkLst>
        </pc:picChg>
        <pc:picChg chg="add del">
          <ac:chgData name="hui xu" userId="70b675938bab3b5e" providerId="LiveId" clId="{98B7A5AC-55DD-2A4D-A8CF-27089D8E5ACE}" dt="2020-05-10T06:51:26.278" v="41" actId="478"/>
          <ac:picMkLst>
            <pc:docMk/>
            <pc:sldMk cId="41462193" sldId="365"/>
            <ac:picMk id="12" creationId="{4829DE26-B97B-5C48-8A47-9983FEDD9512}"/>
          </ac:picMkLst>
        </pc:picChg>
      </pc:sldChg>
    </pc:docChg>
  </pc:docChgLst>
  <pc:docChgLst>
    <pc:chgData name="hui xu" userId="70b675938bab3b5e" providerId="LiveId" clId="{6BB2D507-D48E-4E75-BA36-A6504C6289F1}"/>
    <pc:docChg chg="undo custSel addSld delSld modSld sldOrd">
      <pc:chgData name="hui xu" userId="70b675938bab3b5e" providerId="LiveId" clId="{6BB2D507-D48E-4E75-BA36-A6504C6289F1}" dt="2020-05-16T12:45:34.293" v="8245"/>
      <pc:docMkLst>
        <pc:docMk/>
      </pc:docMkLst>
      <pc:sldChg chg="addSp delSp modSp modTransition modAnim">
        <pc:chgData name="hui xu" userId="70b675938bab3b5e" providerId="LiveId" clId="{6BB2D507-D48E-4E75-BA36-A6504C6289F1}" dt="2020-05-16T12:45:34.293" v="8245"/>
        <pc:sldMkLst>
          <pc:docMk/>
          <pc:sldMk cId="736868064" sldId="256"/>
        </pc:sldMkLst>
        <pc:spChg chg="mod">
          <ac:chgData name="hui xu" userId="70b675938bab3b5e" providerId="LiveId" clId="{6BB2D507-D48E-4E75-BA36-A6504C6289F1}" dt="2020-04-22T08:07:44.799" v="208" actId="21"/>
          <ac:spMkLst>
            <pc:docMk/>
            <pc:sldMk cId="736868064" sldId="256"/>
            <ac:spMk id="2" creationId="{00000000-0000-0000-0000-000000000000}"/>
          </ac:spMkLst>
        </pc:spChg>
        <pc:spChg chg="mod">
          <ac:chgData name="hui xu" userId="70b675938bab3b5e" providerId="LiveId" clId="{6BB2D507-D48E-4E75-BA36-A6504C6289F1}" dt="2020-04-22T07:59:59.559" v="1" actId="122"/>
          <ac:spMkLst>
            <pc:docMk/>
            <pc:sldMk cId="736868064" sldId="256"/>
            <ac:spMk id="8" creationId="{4A834925-44F6-A94C-BC11-763B468D6532}"/>
          </ac:spMkLst>
        </pc:spChg>
        <pc:spChg chg="add mod">
          <ac:chgData name="hui xu" userId="70b675938bab3b5e" providerId="LiveId" clId="{6BB2D507-D48E-4E75-BA36-A6504C6289F1}" dt="2020-05-16T12:45:32.531" v="8243"/>
          <ac:spMkLst>
            <pc:docMk/>
            <pc:sldMk cId="736868064" sldId="256"/>
            <ac:spMk id="9" creationId="{AB17B691-6198-4C9F-9203-7B52F2206BF0}"/>
          </ac:spMkLst>
        </pc:spChg>
        <pc:spChg chg="add mod">
          <ac:chgData name="hui xu" userId="70b675938bab3b5e" providerId="LiveId" clId="{6BB2D507-D48E-4E75-BA36-A6504C6289F1}" dt="2020-05-16T12:45:34.293" v="8245"/>
          <ac:spMkLst>
            <pc:docMk/>
            <pc:sldMk cId="736868064" sldId="256"/>
            <ac:spMk id="10" creationId="{B8D7BBA5-C52F-48E1-98F5-E9F7D002A696}"/>
          </ac:spMkLst>
        </pc:spChg>
        <pc:picChg chg="add del mod">
          <ac:chgData name="hui xu" userId="70b675938bab3b5e" providerId="LiveId" clId="{6BB2D507-D48E-4E75-BA36-A6504C6289F1}" dt="2020-05-12T01:35:24.605" v="8040"/>
          <ac:picMkLst>
            <pc:docMk/>
            <pc:sldMk cId="736868064" sldId="256"/>
            <ac:picMk id="3" creationId="{F1647BBB-BE02-46BB-8ADB-82650B22FECE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736868064" sldId="256"/>
            <ac:picMk id="4" creationId="{2B042F36-6A0E-4A2E-962B-39945128D83D}"/>
          </ac:picMkLst>
        </pc:picChg>
      </pc:sldChg>
      <pc:sldChg chg="del">
        <pc:chgData name="hui xu" userId="70b675938bab3b5e" providerId="LiveId" clId="{6BB2D507-D48E-4E75-BA36-A6504C6289F1}" dt="2020-04-22T08:01:06.270" v="2" actId="2696"/>
        <pc:sldMkLst>
          <pc:docMk/>
          <pc:sldMk cId="1292877211" sldId="258"/>
        </pc:sldMkLst>
      </pc:sldChg>
      <pc:sldChg chg="addSp delSp modSp del">
        <pc:chgData name="hui xu" userId="70b675938bab3b5e" providerId="LiveId" clId="{6BB2D507-D48E-4E75-BA36-A6504C6289F1}" dt="2020-04-22T09:43:28.909" v="2267" actId="47"/>
        <pc:sldMkLst>
          <pc:docMk/>
          <pc:sldMk cId="2833515953" sldId="260"/>
        </pc:sldMkLst>
        <pc:spChg chg="del">
          <ac:chgData name="hui xu" userId="70b675938bab3b5e" providerId="LiveId" clId="{6BB2D507-D48E-4E75-BA36-A6504C6289F1}" dt="2020-04-22T09:40:25.667" v="2204" actId="21"/>
          <ac:spMkLst>
            <pc:docMk/>
            <pc:sldMk cId="2833515953" sldId="260"/>
            <ac:spMk id="3" creationId="{6A597C31-EEFA-4338-A2FA-86F8416DFE25}"/>
          </ac:spMkLst>
        </pc:spChg>
        <pc:spChg chg="add mod">
          <ac:chgData name="hui xu" userId="70b675938bab3b5e" providerId="LiveId" clId="{6BB2D507-D48E-4E75-BA36-A6504C6289F1}" dt="2020-04-22T09:40:25.667" v="2204" actId="21"/>
          <ac:spMkLst>
            <pc:docMk/>
            <pc:sldMk cId="2833515953" sldId="260"/>
            <ac:spMk id="5" creationId="{6ECEC2FE-CE08-408E-876D-9DA45CC87CFA}"/>
          </ac:spMkLst>
        </pc:spChg>
      </pc:sldChg>
      <pc:sldChg chg="addSp delSp modSp mod modTransition modAnim">
        <pc:chgData name="hui xu" userId="70b675938bab3b5e" providerId="LiveId" clId="{6BB2D507-D48E-4E75-BA36-A6504C6289F1}" dt="2020-05-12T06:47:34.240" v="8241"/>
        <pc:sldMkLst>
          <pc:docMk/>
          <pc:sldMk cId="1258381304" sldId="261"/>
        </pc:sldMkLst>
        <pc:spChg chg="mod">
          <ac:chgData name="hui xu" userId="70b675938bab3b5e" providerId="LiveId" clId="{6BB2D507-D48E-4E75-BA36-A6504C6289F1}" dt="2020-04-22T09:40:00.021" v="2203" actId="27636"/>
          <ac:spMkLst>
            <pc:docMk/>
            <pc:sldMk cId="1258381304" sldId="261"/>
            <ac:spMk id="2" creationId="{093354E3-976C-42BC-A75C-9C6D038E0F39}"/>
          </ac:spMkLst>
        </pc:spChg>
        <pc:spChg chg="mod">
          <ac:chgData name="hui xu" userId="70b675938bab3b5e" providerId="LiveId" clId="{6BB2D507-D48E-4E75-BA36-A6504C6289F1}" dt="2020-04-24T07:59:03.508" v="3622" actId="14100"/>
          <ac:spMkLst>
            <pc:docMk/>
            <pc:sldMk cId="1258381304" sldId="261"/>
            <ac:spMk id="3" creationId="{C680622D-A917-4B79-9898-0E1DB96E7B56}"/>
          </ac:spMkLst>
        </pc:spChg>
        <pc:spChg chg="del">
          <ac:chgData name="hui xu" userId="70b675938bab3b5e" providerId="LiveId" clId="{6BB2D507-D48E-4E75-BA36-A6504C6289F1}" dt="2020-04-22T09:39:39.993" v="2175" actId="478"/>
          <ac:spMkLst>
            <pc:docMk/>
            <pc:sldMk cId="1258381304" sldId="261"/>
            <ac:spMk id="5" creationId="{B385D46A-769C-4E38-B77C-D4AFB1600022}"/>
          </ac:spMkLst>
        </pc:spChg>
        <pc:spChg chg="add mod">
          <ac:chgData name="hui xu" userId="70b675938bab3b5e" providerId="LiveId" clId="{6BB2D507-D48E-4E75-BA36-A6504C6289F1}" dt="2020-05-11T05:38:44.662" v="7703" actId="20577"/>
          <ac:spMkLst>
            <pc:docMk/>
            <pc:sldMk cId="1258381304" sldId="261"/>
            <ac:spMk id="6" creationId="{D0AE3E88-4520-4EA5-8399-0F2D9479DEE2}"/>
          </ac:spMkLst>
        </pc:spChg>
        <pc:graphicFrameChg chg="del">
          <ac:chgData name="hui xu" userId="70b675938bab3b5e" providerId="LiveId" clId="{6BB2D507-D48E-4E75-BA36-A6504C6289F1}" dt="2020-04-22T09:39:39.993" v="2175" actId="478"/>
          <ac:graphicFrameMkLst>
            <pc:docMk/>
            <pc:sldMk cId="1258381304" sldId="261"/>
            <ac:graphicFrameMk id="4" creationId="{D0EC7874-1571-4E82-8705-91A75C40DD9A}"/>
          </ac:graphicFrameMkLst>
        </pc:graphicFrameChg>
        <pc:picChg chg="add del mod">
          <ac:chgData name="hui xu" userId="70b675938bab3b5e" providerId="LiveId" clId="{6BB2D507-D48E-4E75-BA36-A6504C6289F1}" dt="2020-05-12T02:40:50.914" v="8118"/>
          <ac:picMkLst>
            <pc:docMk/>
            <pc:sldMk cId="1258381304" sldId="261"/>
            <ac:picMk id="4" creationId="{549C43C7-C4F3-42AC-A7A6-E3838F5E2B93}"/>
          </ac:picMkLst>
        </pc:picChg>
        <pc:picChg chg="add del mod">
          <ac:chgData name="hui xu" userId="70b675938bab3b5e" providerId="LiveId" clId="{6BB2D507-D48E-4E75-BA36-A6504C6289F1}" dt="2020-05-12T02:42:17.674" v="8119"/>
          <ac:picMkLst>
            <pc:docMk/>
            <pc:sldMk cId="1258381304" sldId="261"/>
            <ac:picMk id="5" creationId="{5C5D8B21-8290-4453-A95D-9D60EA844237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1258381304" sldId="261"/>
            <ac:picMk id="7" creationId="{7CD5D844-0EC0-4259-9614-3F120D4FA7D3}"/>
          </ac:picMkLst>
        </pc:picChg>
      </pc:sldChg>
      <pc:sldChg chg="addSp delSp modSp del">
        <pc:chgData name="hui xu" userId="70b675938bab3b5e" providerId="LiveId" clId="{6BB2D507-D48E-4E75-BA36-A6504C6289F1}" dt="2020-05-11T08:42:22.663" v="7864" actId="47"/>
        <pc:sldMkLst>
          <pc:docMk/>
          <pc:sldMk cId="878920954" sldId="262"/>
        </pc:sldMkLst>
        <pc:spChg chg="add del mod">
          <ac:chgData name="hui xu" userId="70b675938bab3b5e" providerId="LiveId" clId="{6BB2D507-D48E-4E75-BA36-A6504C6289F1}" dt="2020-04-24T04:30:39.908" v="2288"/>
          <ac:spMkLst>
            <pc:docMk/>
            <pc:sldMk cId="878920954" sldId="262"/>
            <ac:spMk id="4" creationId="{44DC62F9-0FFC-410E-B6E2-D5CC09C8F44F}"/>
          </ac:spMkLst>
        </pc:spChg>
        <pc:spChg chg="add del mod">
          <ac:chgData name="hui xu" userId="70b675938bab3b5e" providerId="LiveId" clId="{6BB2D507-D48E-4E75-BA36-A6504C6289F1}" dt="2020-04-24T04:30:39.908" v="2288"/>
          <ac:spMkLst>
            <pc:docMk/>
            <pc:sldMk cId="878920954" sldId="262"/>
            <ac:spMk id="6" creationId="{F7D1F720-B9C3-42F8-A9C0-FE3958EB7BFA}"/>
          </ac:spMkLst>
        </pc:spChg>
        <pc:spChg chg="add mod">
          <ac:chgData name="hui xu" userId="70b675938bab3b5e" providerId="LiveId" clId="{6BB2D507-D48E-4E75-BA36-A6504C6289F1}" dt="2020-04-24T04:31:27.516" v="2310" actId="1076"/>
          <ac:spMkLst>
            <pc:docMk/>
            <pc:sldMk cId="878920954" sldId="262"/>
            <ac:spMk id="9" creationId="{6A106928-53F1-445C-9564-7BD1AEA5A4ED}"/>
          </ac:spMkLst>
        </pc:spChg>
        <pc:spChg chg="add mod">
          <ac:chgData name="hui xu" userId="70b675938bab3b5e" providerId="LiveId" clId="{6BB2D507-D48E-4E75-BA36-A6504C6289F1}" dt="2020-04-24T04:31:19.720" v="2308" actId="1076"/>
          <ac:spMkLst>
            <pc:docMk/>
            <pc:sldMk cId="878920954" sldId="262"/>
            <ac:spMk id="11" creationId="{00A59FC6-F3CA-4C88-A8FC-8066CB91139B}"/>
          </ac:spMkLst>
        </pc:spChg>
        <pc:spChg chg="add mod">
          <ac:chgData name="hui xu" userId="70b675938bab3b5e" providerId="LiveId" clId="{6BB2D507-D48E-4E75-BA36-A6504C6289F1}" dt="2020-04-24T04:31:22.110" v="2309" actId="113"/>
          <ac:spMkLst>
            <pc:docMk/>
            <pc:sldMk cId="878920954" sldId="262"/>
            <ac:spMk id="12" creationId="{9AEDF4A0-4B28-41C7-A663-C47145B786B4}"/>
          </ac:spMkLst>
        </pc:spChg>
        <pc:graphicFrameChg chg="add del mod">
          <ac:chgData name="hui xu" userId="70b675938bab3b5e" providerId="LiveId" clId="{6BB2D507-D48E-4E75-BA36-A6504C6289F1}" dt="2020-04-24T04:30:39.908" v="2288"/>
          <ac:graphicFrameMkLst>
            <pc:docMk/>
            <pc:sldMk cId="878920954" sldId="262"/>
            <ac:graphicFrameMk id="5" creationId="{39842CD5-8362-441E-8415-26F8DF09DB97}"/>
          </ac:graphicFrameMkLst>
        </pc:graphicFrameChg>
        <pc:graphicFrameChg chg="add del mod">
          <ac:chgData name="hui xu" userId="70b675938bab3b5e" providerId="LiveId" clId="{6BB2D507-D48E-4E75-BA36-A6504C6289F1}" dt="2020-04-24T04:30:39.908" v="2288"/>
          <ac:graphicFrameMkLst>
            <pc:docMk/>
            <pc:sldMk cId="878920954" sldId="262"/>
            <ac:graphicFrameMk id="7" creationId="{5D991AE4-E965-4268-B327-86A046407D6E}"/>
          </ac:graphicFrameMkLst>
        </pc:graphicFrameChg>
        <pc:graphicFrameChg chg="add del mod">
          <ac:chgData name="hui xu" userId="70b675938bab3b5e" providerId="LiveId" clId="{6BB2D507-D48E-4E75-BA36-A6504C6289F1}" dt="2020-04-24T04:30:39.908" v="2288"/>
          <ac:graphicFrameMkLst>
            <pc:docMk/>
            <pc:sldMk cId="878920954" sldId="262"/>
            <ac:graphicFrameMk id="8" creationId="{6146F032-94BD-4BE3-8420-3903F2550482}"/>
          </ac:graphicFrameMkLst>
        </pc:graphicFrameChg>
        <pc:graphicFrameChg chg="add mod">
          <ac:chgData name="hui xu" userId="70b675938bab3b5e" providerId="LiveId" clId="{6BB2D507-D48E-4E75-BA36-A6504C6289F1}" dt="2020-04-24T04:31:19.720" v="2308" actId="1076"/>
          <ac:graphicFrameMkLst>
            <pc:docMk/>
            <pc:sldMk cId="878920954" sldId="262"/>
            <ac:graphicFrameMk id="10" creationId="{B4030EE3-F35C-42F6-8BE3-8E508BC9C9F1}"/>
          </ac:graphicFrameMkLst>
        </pc:graphicFrame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3433251099" sldId="263"/>
        </pc:sldMkLst>
        <pc:spChg chg="mod">
          <ac:chgData name="hui xu" userId="70b675938bab3b5e" providerId="LiveId" clId="{6BB2D507-D48E-4E75-BA36-A6504C6289F1}" dt="2020-04-22T09:43:38.191" v="2270" actId="20577"/>
          <ac:spMkLst>
            <pc:docMk/>
            <pc:sldMk cId="3433251099" sldId="263"/>
            <ac:spMk id="2" creationId="{5C506479-D0E7-4B2F-9210-B825A5F24825}"/>
          </ac:spMkLst>
        </pc:spChg>
        <pc:picChg chg="add del mod">
          <ac:chgData name="hui xu" userId="70b675938bab3b5e" providerId="LiveId" clId="{6BB2D507-D48E-4E75-BA36-A6504C6289F1}" dt="2020-05-12T04:08:59.736" v="8149"/>
          <ac:picMkLst>
            <pc:docMk/>
            <pc:sldMk cId="3433251099" sldId="263"/>
            <ac:picMk id="4" creationId="{BFC287F3-0D83-46E7-A086-BC99423DBC95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3433251099" sldId="263"/>
            <ac:picMk id="5" creationId="{888F84E0-6052-49E3-9FFA-9CC3874C5CBD}"/>
          </ac:picMkLst>
        </pc:picChg>
      </pc:sldChg>
      <pc:sldChg chg="del">
        <pc:chgData name="hui xu" userId="70b675938bab3b5e" providerId="LiveId" clId="{6BB2D507-D48E-4E75-BA36-A6504C6289F1}" dt="2020-04-24T07:57:12.662" v="3620" actId="47"/>
        <pc:sldMkLst>
          <pc:docMk/>
          <pc:sldMk cId="1480257545" sldId="264"/>
        </pc:sldMkLst>
      </pc:sldChg>
      <pc:sldChg chg="del">
        <pc:chgData name="hui xu" userId="70b675938bab3b5e" providerId="LiveId" clId="{6BB2D507-D48E-4E75-BA36-A6504C6289F1}" dt="2020-04-24T07:52:40.203" v="3549" actId="2696"/>
        <pc:sldMkLst>
          <pc:docMk/>
          <pc:sldMk cId="316527677" sldId="270"/>
        </pc:sldMkLst>
      </pc:sldChg>
      <pc:sldChg chg="del">
        <pc:chgData name="hui xu" userId="70b675938bab3b5e" providerId="LiveId" clId="{6BB2D507-D48E-4E75-BA36-A6504C6289F1}" dt="2020-04-24T07:52:34.721" v="3548" actId="2696"/>
        <pc:sldMkLst>
          <pc:docMk/>
          <pc:sldMk cId="2910944291" sldId="271"/>
        </pc:sldMkLst>
      </pc:sldChg>
      <pc:sldChg chg="del">
        <pc:chgData name="hui xu" userId="70b675938bab3b5e" providerId="LiveId" clId="{6BB2D507-D48E-4E75-BA36-A6504C6289F1}" dt="2020-04-24T07:52:34.721" v="3548" actId="2696"/>
        <pc:sldMkLst>
          <pc:docMk/>
          <pc:sldMk cId="3410311970" sldId="273"/>
        </pc:sldMkLst>
      </pc:sldChg>
      <pc:sldChg chg="del">
        <pc:chgData name="hui xu" userId="70b675938bab3b5e" providerId="LiveId" clId="{6BB2D507-D48E-4E75-BA36-A6504C6289F1}" dt="2020-04-24T07:52:40.203" v="3549" actId="2696"/>
        <pc:sldMkLst>
          <pc:docMk/>
          <pc:sldMk cId="1016776827" sldId="274"/>
        </pc:sldMkLst>
      </pc:sldChg>
      <pc:sldChg chg="add del">
        <pc:chgData name="hui xu" userId="70b675938bab3b5e" providerId="LiveId" clId="{6BB2D507-D48E-4E75-BA36-A6504C6289F1}" dt="2020-04-22T08:01:06.270" v="2" actId="2696"/>
        <pc:sldMkLst>
          <pc:docMk/>
          <pc:sldMk cId="2327521656" sldId="284"/>
        </pc:sldMkLst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3322204524" sldId="285"/>
        </pc:sldMkLst>
        <pc:picChg chg="add del mod">
          <ac:chgData name="hui xu" userId="70b675938bab3b5e" providerId="LiveId" clId="{6BB2D507-D48E-4E75-BA36-A6504C6289F1}" dt="2020-05-12T02:01:55.507" v="8064"/>
          <ac:picMkLst>
            <pc:docMk/>
            <pc:sldMk cId="3322204524" sldId="285"/>
            <ac:picMk id="4" creationId="{A791C220-9507-4F80-B464-9A22FC028222}"/>
          </ac:picMkLst>
        </pc:picChg>
        <pc:picChg chg="add del mod">
          <ac:chgData name="hui xu" userId="70b675938bab3b5e" providerId="LiveId" clId="{6BB2D507-D48E-4E75-BA36-A6504C6289F1}" dt="2020-05-12T02:02:56.776" v="8065"/>
          <ac:picMkLst>
            <pc:docMk/>
            <pc:sldMk cId="3322204524" sldId="285"/>
            <ac:picMk id="5" creationId="{A13E7D13-F0A2-4B48-BCDC-B49D5A61F71D}"/>
          </ac:picMkLst>
        </pc:picChg>
        <pc:picChg chg="add del mod">
          <ac:chgData name="hui xu" userId="70b675938bab3b5e" providerId="LiveId" clId="{6BB2D507-D48E-4E75-BA36-A6504C6289F1}" dt="2020-05-12T02:03:18.270" v="8066"/>
          <ac:picMkLst>
            <pc:docMk/>
            <pc:sldMk cId="3322204524" sldId="285"/>
            <ac:picMk id="6" creationId="{0DCD07DB-AA73-4270-8935-2C438F81F6E3}"/>
          </ac:picMkLst>
        </pc:picChg>
        <pc:picChg chg="add del mod">
          <ac:chgData name="hui xu" userId="70b675938bab3b5e" providerId="LiveId" clId="{6BB2D507-D48E-4E75-BA36-A6504C6289F1}" dt="2020-05-12T02:04:24.118" v="8067"/>
          <ac:picMkLst>
            <pc:docMk/>
            <pc:sldMk cId="3322204524" sldId="285"/>
            <ac:picMk id="7" creationId="{8E1BB2B4-D0F0-4948-B684-F9276175457A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3322204524" sldId="285"/>
            <ac:picMk id="8" creationId="{8B7C56DC-AC9F-4129-B0C1-EC75A693AA77}"/>
          </ac:picMkLst>
        </pc:pic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928954449" sldId="286"/>
        </pc:sldMkLst>
        <pc:spChg chg="mod">
          <ac:chgData name="hui xu" userId="70b675938bab3b5e" providerId="LiveId" clId="{6BB2D507-D48E-4E75-BA36-A6504C6289F1}" dt="2020-04-22T08:17:41.446" v="248" actId="20577"/>
          <ac:spMkLst>
            <pc:docMk/>
            <pc:sldMk cId="928954449" sldId="286"/>
            <ac:spMk id="2" creationId="{FBED6E9E-B640-4ADA-A3FB-F9DBAB8B1089}"/>
          </ac:spMkLst>
        </pc:sp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928954449" sldId="286"/>
            <ac:picMk id="4" creationId="{0B474455-08D7-482E-BC93-6A394E430FFB}"/>
          </ac:picMkLst>
        </pc:picChg>
      </pc:sldChg>
      <pc:sldChg chg="del">
        <pc:chgData name="hui xu" userId="70b675938bab3b5e" providerId="LiveId" clId="{6BB2D507-D48E-4E75-BA36-A6504C6289F1}" dt="2020-04-22T08:01:06.270" v="2" actId="2696"/>
        <pc:sldMkLst>
          <pc:docMk/>
          <pc:sldMk cId="896801475" sldId="287"/>
        </pc:sldMkLst>
      </pc:sldChg>
      <pc:sldChg chg="add del ord">
        <pc:chgData name="hui xu" userId="70b675938bab3b5e" providerId="LiveId" clId="{6BB2D507-D48E-4E75-BA36-A6504C6289F1}" dt="2020-04-24T08:00:22.505" v="3638" actId="47"/>
        <pc:sldMkLst>
          <pc:docMk/>
          <pc:sldMk cId="463081471" sldId="288"/>
        </pc:sldMkLst>
      </pc:sldChg>
      <pc:sldChg chg="del">
        <pc:chgData name="hui xu" userId="70b675938bab3b5e" providerId="LiveId" clId="{6BB2D507-D48E-4E75-BA36-A6504C6289F1}" dt="2020-04-24T07:52:41.396" v="3550" actId="2696"/>
        <pc:sldMkLst>
          <pc:docMk/>
          <pc:sldMk cId="4255177367" sldId="288"/>
        </pc:sldMkLst>
      </pc:sldChg>
      <pc:sldChg chg="del">
        <pc:chgData name="hui xu" userId="70b675938bab3b5e" providerId="LiveId" clId="{6BB2D507-D48E-4E75-BA36-A6504C6289F1}" dt="2020-04-22T08:01:06.270" v="2" actId="2696"/>
        <pc:sldMkLst>
          <pc:docMk/>
          <pc:sldMk cId="1626347125" sldId="289"/>
        </pc:sldMkLst>
      </pc:sldChg>
      <pc:sldChg chg="modSp del">
        <pc:chgData name="hui xu" userId="70b675938bab3b5e" providerId="LiveId" clId="{6BB2D507-D48E-4E75-BA36-A6504C6289F1}" dt="2020-04-24T04:31:30.707" v="2311" actId="2696"/>
        <pc:sldMkLst>
          <pc:docMk/>
          <pc:sldMk cId="1020249196" sldId="290"/>
        </pc:sldMkLst>
        <pc:spChg chg="mod">
          <ac:chgData name="hui xu" userId="70b675938bab3b5e" providerId="LiveId" clId="{6BB2D507-D48E-4E75-BA36-A6504C6289F1}" dt="2020-04-24T04:26:32.185" v="2280" actId="20577"/>
          <ac:spMkLst>
            <pc:docMk/>
            <pc:sldMk cId="1020249196" sldId="290"/>
            <ac:spMk id="3" creationId="{A323F78A-C8D2-40A4-B790-DE8016B0B222}"/>
          </ac:spMkLst>
        </pc:spChg>
        <pc:spChg chg="mod">
          <ac:chgData name="hui xu" userId="70b675938bab3b5e" providerId="LiveId" clId="{6BB2D507-D48E-4E75-BA36-A6504C6289F1}" dt="2020-04-24T04:26:02.646" v="2277" actId="2711"/>
          <ac:spMkLst>
            <pc:docMk/>
            <pc:sldMk cId="1020249196" sldId="290"/>
            <ac:spMk id="7" creationId="{716C8C4C-5638-4B4D-B772-680AAA77B988}"/>
          </ac:spMkLst>
        </pc:spChg>
        <pc:graphicFrameChg chg="modGraphic">
          <ac:chgData name="hui xu" userId="70b675938bab3b5e" providerId="LiveId" clId="{6BB2D507-D48E-4E75-BA36-A6504C6289F1}" dt="2020-04-24T04:26:10.994" v="2278" actId="2711"/>
          <ac:graphicFrameMkLst>
            <pc:docMk/>
            <pc:sldMk cId="1020249196" sldId="290"/>
            <ac:graphicFrameMk id="5" creationId="{2E6FF854-99DC-4A81-AAEE-804C624A7216}"/>
          </ac:graphicFrameMkLst>
        </pc:graphicFrameChg>
      </pc:sldChg>
      <pc:sldChg chg="addSp delSp modSp del">
        <pc:chgData name="hui xu" userId="70b675938bab3b5e" providerId="LiveId" clId="{6BB2D507-D48E-4E75-BA36-A6504C6289F1}" dt="2020-04-24T04:31:32.428" v="2312" actId="2696"/>
        <pc:sldMkLst>
          <pc:docMk/>
          <pc:sldMk cId="2311458491" sldId="291"/>
        </pc:sldMkLst>
        <pc:spChg chg="del mod">
          <ac:chgData name="hui xu" userId="70b675938bab3b5e" providerId="LiveId" clId="{6BB2D507-D48E-4E75-BA36-A6504C6289F1}" dt="2020-04-24T04:30:14.502" v="2284" actId="21"/>
          <ac:spMkLst>
            <pc:docMk/>
            <pc:sldMk cId="2311458491" sldId="291"/>
            <ac:spMk id="4" creationId="{FF0C8098-193A-4C6A-8055-DA4276835000}"/>
          </ac:spMkLst>
        </pc:spChg>
        <pc:spChg chg="del">
          <ac:chgData name="hui xu" userId="70b675938bab3b5e" providerId="LiveId" clId="{6BB2D507-D48E-4E75-BA36-A6504C6289F1}" dt="2020-04-24T04:30:14.502" v="2284" actId="21"/>
          <ac:spMkLst>
            <pc:docMk/>
            <pc:sldMk cId="2311458491" sldId="291"/>
            <ac:spMk id="6" creationId="{06D6069D-8251-4E3C-9E59-E1B52A9872F4}"/>
          </ac:spMkLst>
        </pc:spChg>
        <pc:spChg chg="add mod">
          <ac:chgData name="hui xu" userId="70b675938bab3b5e" providerId="LiveId" clId="{6BB2D507-D48E-4E75-BA36-A6504C6289F1}" dt="2020-04-24T04:30:14.502" v="2284" actId="21"/>
          <ac:spMkLst>
            <pc:docMk/>
            <pc:sldMk cId="2311458491" sldId="291"/>
            <ac:spMk id="8" creationId="{A2F14D5E-84B3-4991-8EED-05D695801752}"/>
          </ac:spMkLst>
        </pc:spChg>
        <pc:graphicFrameChg chg="del">
          <ac:chgData name="hui xu" userId="70b675938bab3b5e" providerId="LiveId" clId="{6BB2D507-D48E-4E75-BA36-A6504C6289F1}" dt="2020-04-24T04:30:14.502" v="2284" actId="21"/>
          <ac:graphicFrameMkLst>
            <pc:docMk/>
            <pc:sldMk cId="2311458491" sldId="291"/>
            <ac:graphicFrameMk id="5" creationId="{528C10C5-83F6-4E3D-9FCB-4EF0F850A149}"/>
          </ac:graphicFrameMkLst>
        </pc:graphicFrameChg>
        <pc:graphicFrameChg chg="del">
          <ac:chgData name="hui xu" userId="70b675938bab3b5e" providerId="LiveId" clId="{6BB2D507-D48E-4E75-BA36-A6504C6289F1}" dt="2020-04-24T04:30:14.502" v="2284" actId="21"/>
          <ac:graphicFrameMkLst>
            <pc:docMk/>
            <pc:sldMk cId="2311458491" sldId="291"/>
            <ac:graphicFrameMk id="7" creationId="{39945AD6-C1BE-4517-A710-7A4616F4372F}"/>
          </ac:graphicFrameMkLst>
        </pc:graphicFrameChg>
        <pc:graphicFrameChg chg="del">
          <ac:chgData name="hui xu" userId="70b675938bab3b5e" providerId="LiveId" clId="{6BB2D507-D48E-4E75-BA36-A6504C6289F1}" dt="2020-04-24T04:30:14.502" v="2284" actId="21"/>
          <ac:graphicFrameMkLst>
            <pc:docMk/>
            <pc:sldMk cId="2311458491" sldId="291"/>
            <ac:graphicFrameMk id="9" creationId="{BEC59809-8D76-43DF-87DC-6BEBAE10F7AD}"/>
          </ac:graphicFrameMkLst>
        </pc:graphicFrameChg>
      </pc:sldChg>
      <pc:sldChg chg="del">
        <pc:chgData name="hui xu" userId="70b675938bab3b5e" providerId="LiveId" clId="{6BB2D507-D48E-4E75-BA36-A6504C6289F1}" dt="2020-04-22T08:18:38.159" v="258" actId="2696"/>
        <pc:sldMkLst>
          <pc:docMk/>
          <pc:sldMk cId="3559922613" sldId="292"/>
        </pc:sldMkLst>
      </pc:sldChg>
      <pc:sldChg chg="addSp delSp modSp modTransition modAnim addCm delCm">
        <pc:chgData name="hui xu" userId="70b675938bab3b5e" providerId="LiveId" clId="{6BB2D507-D48E-4E75-BA36-A6504C6289F1}" dt="2020-05-12T06:47:34.240" v="8241"/>
        <pc:sldMkLst>
          <pc:docMk/>
          <pc:sldMk cId="3444234926" sldId="293"/>
        </pc:sldMkLst>
        <pc:spChg chg="mod">
          <ac:chgData name="hui xu" userId="70b675938bab3b5e" providerId="LiveId" clId="{6BB2D507-D48E-4E75-BA36-A6504C6289F1}" dt="2020-04-24T14:44:33.344" v="4056" actId="20577"/>
          <ac:spMkLst>
            <pc:docMk/>
            <pc:sldMk cId="3444234926" sldId="293"/>
            <ac:spMk id="2" creationId="{A3BAE920-AB40-42D9-B9F5-DD03D794C655}"/>
          </ac:spMkLst>
        </pc:spChg>
        <pc:spChg chg="mod">
          <ac:chgData name="hui xu" userId="70b675938bab3b5e" providerId="LiveId" clId="{6BB2D507-D48E-4E75-BA36-A6504C6289F1}" dt="2020-04-25T02:40:54.310" v="4418" actId="20577"/>
          <ac:spMkLst>
            <pc:docMk/>
            <pc:sldMk cId="3444234926" sldId="293"/>
            <ac:spMk id="3" creationId="{CA5FB76C-D9A9-41B4-BE8F-F52D03DAF8BA}"/>
          </ac:spMkLst>
        </pc:spChg>
        <pc:spChg chg="add mod">
          <ac:chgData name="hui xu" userId="70b675938bab3b5e" providerId="LiveId" clId="{6BB2D507-D48E-4E75-BA36-A6504C6289F1}" dt="2020-04-24T14:43:38.229" v="4028" actId="1036"/>
          <ac:spMkLst>
            <pc:docMk/>
            <pc:sldMk cId="3444234926" sldId="293"/>
            <ac:spMk id="4" creationId="{CFCCB74E-E878-424C-B665-0C390ECF73F2}"/>
          </ac:spMkLst>
        </pc:spChg>
        <pc:spChg chg="add mod">
          <ac:chgData name="hui xu" userId="70b675938bab3b5e" providerId="LiveId" clId="{6BB2D507-D48E-4E75-BA36-A6504C6289F1}" dt="2020-04-25T02:35:42.811" v="4288" actId="1036"/>
          <ac:spMkLst>
            <pc:docMk/>
            <pc:sldMk cId="3444234926" sldId="293"/>
            <ac:spMk id="5" creationId="{9D4AFCE4-D404-4967-8898-3250DADB2F9A}"/>
          </ac:spMkLst>
        </pc:spChg>
        <pc:spChg chg="add mod">
          <ac:chgData name="hui xu" userId="70b675938bab3b5e" providerId="LiveId" clId="{6BB2D507-D48E-4E75-BA36-A6504C6289F1}" dt="2020-04-25T02:37:14.474" v="4292" actId="1035"/>
          <ac:spMkLst>
            <pc:docMk/>
            <pc:sldMk cId="3444234926" sldId="293"/>
            <ac:spMk id="6" creationId="{C8239B76-6776-424F-8D3C-963C911E3938}"/>
          </ac:spMkLst>
        </pc:spChg>
        <pc:spChg chg="add mod">
          <ac:chgData name="hui xu" userId="70b675938bab3b5e" providerId="LiveId" clId="{6BB2D507-D48E-4E75-BA36-A6504C6289F1}" dt="2020-04-25T02:37:20.834" v="4294" actId="1036"/>
          <ac:spMkLst>
            <pc:docMk/>
            <pc:sldMk cId="3444234926" sldId="293"/>
            <ac:spMk id="7" creationId="{38831962-5E69-45CF-8118-EFB95CB90817}"/>
          </ac:spMkLst>
        </pc:spChg>
        <pc:spChg chg="add mod">
          <ac:chgData name="hui xu" userId="70b675938bab3b5e" providerId="LiveId" clId="{6BB2D507-D48E-4E75-BA36-A6504C6289F1}" dt="2020-04-25T02:39:24.717" v="4356" actId="1035"/>
          <ac:spMkLst>
            <pc:docMk/>
            <pc:sldMk cId="3444234926" sldId="293"/>
            <ac:spMk id="8" creationId="{32606E26-5C36-4570-A3EF-B67936F66BA4}"/>
          </ac:spMkLst>
        </pc:spChg>
        <pc:spChg chg="add mod">
          <ac:chgData name="hui xu" userId="70b675938bab3b5e" providerId="LiveId" clId="{6BB2D507-D48E-4E75-BA36-A6504C6289F1}" dt="2020-04-25T02:40:16.861" v="4390" actId="14100"/>
          <ac:spMkLst>
            <pc:docMk/>
            <pc:sldMk cId="3444234926" sldId="293"/>
            <ac:spMk id="9" creationId="{291811F6-3EC8-4A25-BA62-0179D33456FD}"/>
          </ac:spMkLst>
        </pc:spChg>
        <pc:picChg chg="add del mod">
          <ac:chgData name="hui xu" userId="70b675938bab3b5e" providerId="LiveId" clId="{6BB2D507-D48E-4E75-BA36-A6504C6289F1}" dt="2020-05-12T02:46:43.301" v="8123"/>
          <ac:picMkLst>
            <pc:docMk/>
            <pc:sldMk cId="3444234926" sldId="293"/>
            <ac:picMk id="10" creationId="{0FB93830-223F-475A-B64D-BBBC385C46D6}"/>
          </ac:picMkLst>
        </pc:picChg>
        <pc:picChg chg="add del mod">
          <ac:chgData name="hui xu" userId="70b675938bab3b5e" providerId="LiveId" clId="{6BB2D507-D48E-4E75-BA36-A6504C6289F1}" dt="2020-05-12T02:47:11.903" v="8124"/>
          <ac:picMkLst>
            <pc:docMk/>
            <pc:sldMk cId="3444234926" sldId="293"/>
            <ac:picMk id="11" creationId="{72030435-2DDA-4E73-A144-259A07773F31}"/>
          </ac:picMkLst>
        </pc:picChg>
        <pc:picChg chg="add del mod">
          <ac:chgData name="hui xu" userId="70b675938bab3b5e" providerId="LiveId" clId="{6BB2D507-D48E-4E75-BA36-A6504C6289F1}" dt="2020-05-12T02:47:56.117" v="8125"/>
          <ac:picMkLst>
            <pc:docMk/>
            <pc:sldMk cId="3444234926" sldId="293"/>
            <ac:picMk id="12" creationId="{0C3BE03A-7E17-4026-92CC-00861D5E2F38}"/>
          </ac:picMkLst>
        </pc:picChg>
        <pc:picChg chg="add del mod">
          <ac:chgData name="hui xu" userId="70b675938bab3b5e" providerId="LiveId" clId="{6BB2D507-D48E-4E75-BA36-A6504C6289F1}" dt="2020-05-12T02:48:58.010" v="8126"/>
          <ac:picMkLst>
            <pc:docMk/>
            <pc:sldMk cId="3444234926" sldId="293"/>
            <ac:picMk id="13" creationId="{69FC029A-30F3-45D5-85B4-8B16690BFE79}"/>
          </ac:picMkLst>
        </pc:picChg>
        <pc:picChg chg="add del mod">
          <ac:chgData name="hui xu" userId="70b675938bab3b5e" providerId="LiveId" clId="{6BB2D507-D48E-4E75-BA36-A6504C6289F1}" dt="2020-05-12T02:49:09.068" v="8127"/>
          <ac:picMkLst>
            <pc:docMk/>
            <pc:sldMk cId="3444234926" sldId="293"/>
            <ac:picMk id="14" creationId="{CB572029-70D3-47A0-B650-7575A39155E0}"/>
          </ac:picMkLst>
        </pc:picChg>
        <pc:picChg chg="add del mod">
          <ac:chgData name="hui xu" userId="70b675938bab3b5e" providerId="LiveId" clId="{6BB2D507-D48E-4E75-BA36-A6504C6289F1}" dt="2020-05-12T02:49:43.324" v="8128"/>
          <ac:picMkLst>
            <pc:docMk/>
            <pc:sldMk cId="3444234926" sldId="293"/>
            <ac:picMk id="15" creationId="{A869E59A-DF9D-4BF9-B072-B229C66867D5}"/>
          </ac:picMkLst>
        </pc:picChg>
        <pc:picChg chg="add del mod">
          <ac:chgData name="hui xu" userId="70b675938bab3b5e" providerId="LiveId" clId="{6BB2D507-D48E-4E75-BA36-A6504C6289F1}" dt="2020-05-12T02:49:51.981" v="8129"/>
          <ac:picMkLst>
            <pc:docMk/>
            <pc:sldMk cId="3444234926" sldId="293"/>
            <ac:picMk id="16" creationId="{83DE1CDA-5170-4B48-A8DC-2898A21117C3}"/>
          </ac:picMkLst>
        </pc:picChg>
        <pc:picChg chg="add del mod">
          <ac:chgData name="hui xu" userId="70b675938bab3b5e" providerId="LiveId" clId="{6BB2D507-D48E-4E75-BA36-A6504C6289F1}" dt="2020-05-12T02:52:29.623" v="8130"/>
          <ac:picMkLst>
            <pc:docMk/>
            <pc:sldMk cId="3444234926" sldId="293"/>
            <ac:picMk id="17" creationId="{9E103574-9C69-496A-996E-7273307FFF9B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3444234926" sldId="293"/>
            <ac:picMk id="18" creationId="{C3C9F3ED-0EA9-4FBC-8FAC-23BD14F74850}"/>
          </ac:picMkLst>
        </pc:picChg>
      </pc:sldChg>
      <pc:sldChg chg="del">
        <pc:chgData name="hui xu" userId="70b675938bab3b5e" providerId="LiveId" clId="{6BB2D507-D48E-4E75-BA36-A6504C6289F1}" dt="2020-04-22T08:01:06.270" v="2" actId="2696"/>
        <pc:sldMkLst>
          <pc:docMk/>
          <pc:sldMk cId="1660061687" sldId="294"/>
        </pc:sldMkLst>
      </pc:sldChg>
      <pc:sldChg chg="del">
        <pc:chgData name="hui xu" userId="70b675938bab3b5e" providerId="LiveId" clId="{6BB2D507-D48E-4E75-BA36-A6504C6289F1}" dt="2020-04-22T08:01:06.270" v="2" actId="2696"/>
        <pc:sldMkLst>
          <pc:docMk/>
          <pc:sldMk cId="658558421" sldId="295"/>
        </pc:sldMkLst>
      </pc:sldChg>
      <pc:sldChg chg="del">
        <pc:chgData name="hui xu" userId="70b675938bab3b5e" providerId="LiveId" clId="{6BB2D507-D48E-4E75-BA36-A6504C6289F1}" dt="2020-04-22T08:01:06.270" v="2" actId="2696"/>
        <pc:sldMkLst>
          <pc:docMk/>
          <pc:sldMk cId="3159966677" sldId="296"/>
        </pc:sldMkLst>
      </pc:sldChg>
      <pc:sldChg chg="addSp delSp modSp modTransition delAnim modAnim">
        <pc:chgData name="hui xu" userId="70b675938bab3b5e" providerId="LiveId" clId="{6BB2D507-D48E-4E75-BA36-A6504C6289F1}" dt="2020-05-12T06:47:34.240" v="8241"/>
        <pc:sldMkLst>
          <pc:docMk/>
          <pc:sldMk cId="0" sldId="330"/>
        </pc:sldMkLst>
        <pc:spChg chg="mod ord">
          <ac:chgData name="hui xu" userId="70b675938bab3b5e" providerId="LiveId" clId="{6BB2D507-D48E-4E75-BA36-A6504C6289F1}" dt="2020-04-24T05:50:41.696" v="2978" actId="20577"/>
          <ac:spMkLst>
            <pc:docMk/>
            <pc:sldMk cId="0" sldId="330"/>
            <ac:spMk id="3" creationId="{3305C4D1-5CB9-4DF6-BA6C-1651130425A0}"/>
          </ac:spMkLst>
        </pc:spChg>
        <pc:spChg chg="del mod">
          <ac:chgData name="hui xu" userId="70b675938bab3b5e" providerId="LiveId" clId="{6BB2D507-D48E-4E75-BA36-A6504C6289F1}" dt="2020-04-24T04:33:39.147" v="2337" actId="21"/>
          <ac:spMkLst>
            <pc:docMk/>
            <pc:sldMk cId="0" sldId="330"/>
            <ac:spMk id="10" creationId="{48171F77-E3B3-454F-A7CC-711980F6384F}"/>
          </ac:spMkLst>
        </pc:spChg>
        <pc:spChg chg="mod">
          <ac:chgData name="hui xu" userId="70b675938bab3b5e" providerId="LiveId" clId="{6BB2D507-D48E-4E75-BA36-A6504C6289F1}" dt="2020-04-24T04:41:13.839" v="2518" actId="207"/>
          <ac:spMkLst>
            <pc:docMk/>
            <pc:sldMk cId="0" sldId="330"/>
            <ac:spMk id="18" creationId="{CE9C2AB2-E678-4421-AC69-E308B62BB6E8}"/>
          </ac:spMkLst>
        </pc:spChg>
        <pc:spChg chg="mod">
          <ac:chgData name="hui xu" userId="70b675938bab3b5e" providerId="LiveId" clId="{6BB2D507-D48E-4E75-BA36-A6504C6289F1}" dt="2020-04-24T04:40:36.058" v="2514" actId="2711"/>
          <ac:spMkLst>
            <pc:docMk/>
            <pc:sldMk cId="0" sldId="330"/>
            <ac:spMk id="29" creationId="{53709D55-EE92-4F32-9FC3-40085D687ACA}"/>
          </ac:spMkLst>
        </pc:spChg>
        <pc:spChg chg="mod">
          <ac:chgData name="hui xu" userId="70b675938bab3b5e" providerId="LiveId" clId="{6BB2D507-D48E-4E75-BA36-A6504C6289F1}" dt="2020-04-24T04:40:36.058" v="2514" actId="2711"/>
          <ac:spMkLst>
            <pc:docMk/>
            <pc:sldMk cId="0" sldId="330"/>
            <ac:spMk id="30" creationId="{9DB8E58F-4D11-42A9-A232-2ED70DDB7D12}"/>
          </ac:spMkLst>
        </pc:spChg>
        <pc:spChg chg="mod">
          <ac:chgData name="hui xu" userId="70b675938bab3b5e" providerId="LiveId" clId="{6BB2D507-D48E-4E75-BA36-A6504C6289F1}" dt="2020-04-24T04:40:36.058" v="2514" actId="2711"/>
          <ac:spMkLst>
            <pc:docMk/>
            <pc:sldMk cId="0" sldId="330"/>
            <ac:spMk id="31" creationId="{26CAA9F5-99C5-4363-9800-EBC669D4A88A}"/>
          </ac:spMkLst>
        </pc:spChg>
        <pc:spChg chg="add mod">
          <ac:chgData name="hui xu" userId="70b675938bab3b5e" providerId="LiveId" clId="{6BB2D507-D48E-4E75-BA36-A6504C6289F1}" dt="2020-04-24T04:40:43.791" v="2515" actId="2711"/>
          <ac:spMkLst>
            <pc:docMk/>
            <pc:sldMk cId="0" sldId="330"/>
            <ac:spMk id="35" creationId="{AD86E873-EBB9-4D43-9349-429C14CBBABD}"/>
          </ac:spMkLst>
        </pc:spChg>
        <pc:spChg chg="mod">
          <ac:chgData name="hui xu" userId="70b675938bab3b5e" providerId="LiveId" clId="{6BB2D507-D48E-4E75-BA36-A6504C6289F1}" dt="2020-04-24T04:40:43.791" v="2515" actId="2711"/>
          <ac:spMkLst>
            <pc:docMk/>
            <pc:sldMk cId="0" sldId="330"/>
            <ac:spMk id="37" creationId="{7E408BA9-7221-4223-BFB3-57D88469D5C3}"/>
          </ac:spMkLst>
        </pc:spChg>
        <pc:spChg chg="mod ord">
          <ac:chgData name="hui xu" userId="70b675938bab3b5e" providerId="LiveId" clId="{6BB2D507-D48E-4E75-BA36-A6504C6289F1}" dt="2020-04-24T05:47:26.886" v="2750" actId="208"/>
          <ac:spMkLst>
            <pc:docMk/>
            <pc:sldMk cId="0" sldId="330"/>
            <ac:spMk id="38" creationId="{E1E9E2B0-7EAA-442B-891D-B64A082A84EC}"/>
          </ac:spMkLst>
        </pc:spChg>
        <pc:spChg chg="mod">
          <ac:chgData name="hui xu" userId="70b675938bab3b5e" providerId="LiveId" clId="{6BB2D507-D48E-4E75-BA36-A6504C6289F1}" dt="2020-04-24T04:40:43.791" v="2515" actId="2711"/>
          <ac:spMkLst>
            <pc:docMk/>
            <pc:sldMk cId="0" sldId="330"/>
            <ac:spMk id="39" creationId="{BE680DC3-76FC-4D0B-9F46-7DDB67F39D34}"/>
          </ac:spMkLst>
        </pc:spChg>
        <pc:spChg chg="mod">
          <ac:chgData name="hui xu" userId="70b675938bab3b5e" providerId="LiveId" clId="{6BB2D507-D48E-4E75-BA36-A6504C6289F1}" dt="2020-04-24T05:42:55.053" v="2635" actId="208"/>
          <ac:spMkLst>
            <pc:docMk/>
            <pc:sldMk cId="0" sldId="330"/>
            <ac:spMk id="40" creationId="{4F63BA27-A7BF-4775-A8EB-D97B84D6FEFE}"/>
          </ac:spMkLst>
        </pc:spChg>
        <pc:spChg chg="mod">
          <ac:chgData name="hui xu" userId="70b675938bab3b5e" providerId="LiveId" clId="{6BB2D507-D48E-4E75-BA36-A6504C6289F1}" dt="2020-04-24T04:40:43.791" v="2515" actId="2711"/>
          <ac:spMkLst>
            <pc:docMk/>
            <pc:sldMk cId="0" sldId="330"/>
            <ac:spMk id="43" creationId="{BA85DA4E-F32B-4ECD-BCA3-488D32F2A55B}"/>
          </ac:spMkLst>
        </pc:spChg>
        <pc:spChg chg="mod">
          <ac:chgData name="hui xu" userId="70b675938bab3b5e" providerId="LiveId" clId="{6BB2D507-D48E-4E75-BA36-A6504C6289F1}" dt="2020-04-24T04:40:36.058" v="2514" actId="2711"/>
          <ac:spMkLst>
            <pc:docMk/>
            <pc:sldMk cId="0" sldId="330"/>
            <ac:spMk id="58" creationId="{C3E55D41-01FF-4851-88AB-CCB02BA5B99E}"/>
          </ac:spMkLst>
        </pc:spChg>
        <pc:spChg chg="mod">
          <ac:chgData name="hui xu" userId="70b675938bab3b5e" providerId="LiveId" clId="{6BB2D507-D48E-4E75-BA36-A6504C6289F1}" dt="2020-04-24T05:56:06.168" v="3054" actId="403"/>
          <ac:spMkLst>
            <pc:docMk/>
            <pc:sldMk cId="0" sldId="330"/>
            <ac:spMk id="70" creationId="{4F8ADA55-1567-4ED4-A3CC-E1A1CB67E9A8}"/>
          </ac:spMkLst>
        </pc:spChg>
        <pc:spChg chg="mod">
          <ac:chgData name="hui xu" userId="70b675938bab3b5e" providerId="LiveId" clId="{6BB2D507-D48E-4E75-BA36-A6504C6289F1}" dt="2020-04-24T04:40:54.582" v="2516" actId="404"/>
          <ac:spMkLst>
            <pc:docMk/>
            <pc:sldMk cId="0" sldId="330"/>
            <ac:spMk id="28694" creationId="{8518F7C8-A290-47B5-821C-C9A249093B9B}"/>
          </ac:spMkLst>
        </pc:spChg>
        <pc:spChg chg="mod">
          <ac:chgData name="hui xu" userId="70b675938bab3b5e" providerId="LiveId" clId="{6BB2D507-D48E-4E75-BA36-A6504C6289F1}" dt="2020-04-24T04:40:54.582" v="2516" actId="404"/>
          <ac:spMkLst>
            <pc:docMk/>
            <pc:sldMk cId="0" sldId="330"/>
            <ac:spMk id="28695" creationId="{94ABC18A-4187-4764-B0AB-B40CEE38EDA3}"/>
          </ac:spMkLst>
        </pc:spChg>
        <pc:spChg chg="mod">
          <ac:chgData name="hui xu" userId="70b675938bab3b5e" providerId="LiveId" clId="{6BB2D507-D48E-4E75-BA36-A6504C6289F1}" dt="2020-04-24T04:40:54.582" v="2516" actId="404"/>
          <ac:spMkLst>
            <pc:docMk/>
            <pc:sldMk cId="0" sldId="330"/>
            <ac:spMk id="28697" creationId="{F78D14C5-63A3-49E8-967E-56F1B821B30C}"/>
          </ac:spMkLst>
        </pc:spChg>
        <pc:grpChg chg="mod">
          <ac:chgData name="hui xu" userId="70b675938bab3b5e" providerId="LiveId" clId="{6BB2D507-D48E-4E75-BA36-A6504C6289F1}" dt="2020-04-24T04:40:54.582" v="2516" actId="404"/>
          <ac:grpSpMkLst>
            <pc:docMk/>
            <pc:sldMk cId="0" sldId="330"/>
            <ac:grpSpMk id="9" creationId="{7EDCA154-001F-44CF-BE9A-F8AF6686C79A}"/>
          </ac:grpSpMkLst>
        </pc:grpChg>
        <pc:grpChg chg="mod">
          <ac:chgData name="hui xu" userId="70b675938bab3b5e" providerId="LiveId" clId="{6BB2D507-D48E-4E75-BA36-A6504C6289F1}" dt="2020-04-24T04:40:36.058" v="2514" actId="2711"/>
          <ac:grpSpMkLst>
            <pc:docMk/>
            <pc:sldMk cId="0" sldId="330"/>
            <ac:grpSpMk id="59" creationId="{5CA73A4D-8B24-4B62-B4A0-99B475C0E5F3}"/>
          </ac:grpSpMkLst>
        </pc:grpChg>
        <pc:grpChg chg="mod">
          <ac:chgData name="hui xu" userId="70b675938bab3b5e" providerId="LiveId" clId="{6BB2D507-D48E-4E75-BA36-A6504C6289F1}" dt="2020-04-24T04:40:36.058" v="2514" actId="2711"/>
          <ac:grpSpMkLst>
            <pc:docMk/>
            <pc:sldMk cId="0" sldId="330"/>
            <ac:grpSpMk id="61" creationId="{19BC9BCD-D241-427E-B73B-67970C7C05D8}"/>
          </ac:grpSpMkLst>
        </pc:grpChg>
        <pc:picChg chg="add del mod">
          <ac:chgData name="hui xu" userId="70b675938bab3b5e" providerId="LiveId" clId="{6BB2D507-D48E-4E75-BA36-A6504C6289F1}" dt="2020-05-12T04:09:20.174" v="8150"/>
          <ac:picMkLst>
            <pc:docMk/>
            <pc:sldMk cId="0" sldId="330"/>
            <ac:picMk id="2" creationId="{D835D795-062D-46B5-A063-F1E0563CAAC3}"/>
          </ac:picMkLst>
        </pc:picChg>
        <pc:picChg chg="add del mod">
          <ac:chgData name="hui xu" userId="70b675938bab3b5e" providerId="LiveId" clId="{6BB2D507-D48E-4E75-BA36-A6504C6289F1}" dt="2020-05-12T04:09:48.648" v="8151"/>
          <ac:picMkLst>
            <pc:docMk/>
            <pc:sldMk cId="0" sldId="330"/>
            <ac:picMk id="4" creationId="{BA8F893C-C3FD-43EF-AB76-1EFAA16343D5}"/>
          </ac:picMkLst>
        </pc:picChg>
        <pc:picChg chg="add del mod">
          <ac:chgData name="hui xu" userId="70b675938bab3b5e" providerId="LiveId" clId="{6BB2D507-D48E-4E75-BA36-A6504C6289F1}" dt="2020-05-12T04:12:41.166" v="8152"/>
          <ac:picMkLst>
            <pc:docMk/>
            <pc:sldMk cId="0" sldId="330"/>
            <ac:picMk id="5" creationId="{8699BD9F-6139-4E34-ADDB-3CD4D432C29A}"/>
          </ac:picMkLst>
        </pc:picChg>
        <pc:picChg chg="add del mod">
          <ac:chgData name="hui xu" userId="70b675938bab3b5e" providerId="LiveId" clId="{6BB2D507-D48E-4E75-BA36-A6504C6289F1}" dt="2020-05-12T04:15:48.955" v="8153"/>
          <ac:picMkLst>
            <pc:docMk/>
            <pc:sldMk cId="0" sldId="330"/>
            <ac:picMk id="6" creationId="{8F6658DD-81BF-4A4D-B957-E6267E3C3484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30"/>
            <ac:picMk id="7" creationId="{AC284DBB-9ACE-488B-8C99-17DC306D8B2A}"/>
          </ac:picMkLst>
        </pc:picChg>
        <pc:picChg chg="add mod">
          <ac:chgData name="hui xu" userId="70b675938bab3b5e" providerId="LiveId" clId="{6BB2D507-D48E-4E75-BA36-A6504C6289F1}" dt="2020-04-24T05:47:08.018" v="2748" actId="1076"/>
          <ac:picMkLst>
            <pc:docMk/>
            <pc:sldMk cId="0" sldId="330"/>
            <ac:picMk id="36" creationId="{EE44A9AC-9468-4147-9126-DA4CA0231F54}"/>
          </ac:picMkLst>
        </pc:picChg>
        <pc:picChg chg="del mod">
          <ac:chgData name="hui xu" userId="70b675938bab3b5e" providerId="LiveId" clId="{6BB2D507-D48E-4E75-BA36-A6504C6289F1}" dt="2020-04-24T04:32:03.055" v="2314" actId="21"/>
          <ac:picMkLst>
            <pc:docMk/>
            <pc:sldMk cId="0" sldId="330"/>
            <ac:picMk id="28678" creationId="{8B5C6A7E-3FB5-48ED-83AD-2F2CBF07DDB4}"/>
          </ac:picMkLst>
        </pc:pic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0" sldId="331"/>
        </pc:sldMkLst>
        <pc:spChg chg="del mod">
          <ac:chgData name="hui xu" userId="70b675938bab3b5e" providerId="LiveId" clId="{6BB2D507-D48E-4E75-BA36-A6504C6289F1}" dt="2020-04-24T05:47:42.447" v="2751" actId="478"/>
          <ac:spMkLst>
            <pc:docMk/>
            <pc:sldMk cId="0" sldId="331"/>
            <ac:spMk id="3" creationId="{2FF1FC61-C543-410D-9941-C0B0A11DE506}"/>
          </ac:spMkLst>
        </pc:spChg>
        <pc:spChg chg="add del mod">
          <ac:chgData name="hui xu" userId="70b675938bab3b5e" providerId="LiveId" clId="{6BB2D507-D48E-4E75-BA36-A6504C6289F1}" dt="2020-04-24T05:47:46.656" v="2752" actId="478"/>
          <ac:spMkLst>
            <pc:docMk/>
            <pc:sldMk cId="0" sldId="331"/>
            <ac:spMk id="4" creationId="{9B0A46C9-D987-48D5-AEF8-A92F4FFB9AB4}"/>
          </ac:spMkLst>
        </pc:spChg>
        <pc:spChg chg="mod">
          <ac:chgData name="hui xu" userId="70b675938bab3b5e" providerId="LiveId" clId="{6BB2D507-D48E-4E75-BA36-A6504C6289F1}" dt="2020-04-24T05:48:12.889" v="2779" actId="1035"/>
          <ac:spMkLst>
            <pc:docMk/>
            <pc:sldMk cId="0" sldId="331"/>
            <ac:spMk id="10" creationId="{4B8BCE3A-2365-4F3C-BA13-9B80948902CF}"/>
          </ac:spMkLst>
        </pc:spChg>
        <pc:spChg chg="mod">
          <ac:chgData name="hui xu" userId="70b675938bab3b5e" providerId="LiveId" clId="{6BB2D507-D48E-4E75-BA36-A6504C6289F1}" dt="2020-04-24T05:48:23.011" v="2814" actId="1037"/>
          <ac:spMkLst>
            <pc:docMk/>
            <pc:sldMk cId="0" sldId="331"/>
            <ac:spMk id="12" creationId="{2FAB3724-D16A-4A16-82E4-06C016A94F98}"/>
          </ac:spMkLst>
        </pc:spChg>
        <pc:spChg chg="mod">
          <ac:chgData name="hui xu" userId="70b675938bab3b5e" providerId="LiveId" clId="{6BB2D507-D48E-4E75-BA36-A6504C6289F1}" dt="2020-04-24T05:48:29.484" v="2838" actId="1038"/>
          <ac:spMkLst>
            <pc:docMk/>
            <pc:sldMk cId="0" sldId="331"/>
            <ac:spMk id="13" creationId="{EFA8B268-4850-4E73-832F-4173FAC822A4}"/>
          </ac:spMkLst>
        </pc:spChg>
        <pc:spChg chg="mod">
          <ac:chgData name="hui xu" userId="70b675938bab3b5e" providerId="LiveId" clId="{6BB2D507-D48E-4E75-BA36-A6504C6289F1}" dt="2020-04-24T05:48:12.889" v="2779" actId="1035"/>
          <ac:spMkLst>
            <pc:docMk/>
            <pc:sldMk cId="0" sldId="331"/>
            <ac:spMk id="14" creationId="{CCBC4B58-1EB0-4E41-AE80-B74688BF5CBB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32" creationId="{4312D168-C6A6-4A35-A210-EE51F080F8B9}"/>
          </ac:spMkLst>
        </pc:spChg>
        <pc:spChg chg="mod">
          <ac:chgData name="hui xu" userId="70b675938bab3b5e" providerId="LiveId" clId="{6BB2D507-D48E-4E75-BA36-A6504C6289F1}" dt="2020-05-11T08:45:05.298" v="7865" actId="14100"/>
          <ac:spMkLst>
            <pc:docMk/>
            <pc:sldMk cId="0" sldId="331"/>
            <ac:spMk id="33" creationId="{2704638D-50D2-4409-BD4C-B6E7A2757CFF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34" creationId="{EFF6993C-9C61-4075-87BA-189ABA27176D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36" creationId="{86019B94-779C-4C76-BFA0-5DE9C2A2B78E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37" creationId="{28785476-AEEB-4A65-98A1-054FD74DFD6A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38" creationId="{910C1D79-159B-4B8B-9739-E7A2976330CB}"/>
          </ac:spMkLst>
        </pc:spChg>
        <pc:spChg chg="mod">
          <ac:chgData name="hui xu" userId="70b675938bab3b5e" providerId="LiveId" clId="{6BB2D507-D48E-4E75-BA36-A6504C6289F1}" dt="2020-04-24T05:43:38.538" v="2641" actId="14100"/>
          <ac:spMkLst>
            <pc:docMk/>
            <pc:sldMk cId="0" sldId="331"/>
            <ac:spMk id="41" creationId="{0809224C-FB1A-45B8-907E-B60F22BB2809}"/>
          </ac:spMkLst>
        </pc:spChg>
        <pc:spChg chg="add mod">
          <ac:chgData name="hui xu" userId="70b675938bab3b5e" providerId="LiveId" clId="{6BB2D507-D48E-4E75-BA36-A6504C6289F1}" dt="2020-04-24T05:50:48.141" v="2984" actId="20577"/>
          <ac:spMkLst>
            <pc:docMk/>
            <pc:sldMk cId="0" sldId="331"/>
            <ac:spMk id="44" creationId="{FB654724-25FC-4887-A899-5DE83DDEC100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60" creationId="{4A1D10F6-48B5-4E7F-82B5-665D9A82F727}"/>
          </ac:spMkLst>
        </pc:spChg>
        <pc:spChg chg="mod">
          <ac:chgData name="hui xu" userId="70b675938bab3b5e" providerId="LiveId" clId="{6BB2D507-D48E-4E75-BA36-A6504C6289F1}" dt="2020-04-24T05:56:22.177" v="3059" actId="14100"/>
          <ac:spMkLst>
            <pc:docMk/>
            <pc:sldMk cId="0" sldId="331"/>
            <ac:spMk id="71" creationId="{A1DA7134-20B0-4E51-ADDB-563AC4B80186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29711" creationId="{1EE52ED6-84A9-4909-A820-4E0F44E81D30}"/>
          </ac:spMkLst>
        </pc:spChg>
        <pc:spChg chg="mod">
          <ac:chgData name="hui xu" userId="70b675938bab3b5e" providerId="LiveId" clId="{6BB2D507-D48E-4E75-BA36-A6504C6289F1}" dt="2020-04-24T05:43:10.868" v="2636" actId="2711"/>
          <ac:spMkLst>
            <pc:docMk/>
            <pc:sldMk cId="0" sldId="331"/>
            <ac:spMk id="29712" creationId="{79487BD6-8A39-4F53-9769-990239A196C2}"/>
          </ac:spMkLst>
        </pc:spChg>
        <pc:spChg chg="mod">
          <ac:chgData name="hui xu" userId="70b675938bab3b5e" providerId="LiveId" clId="{6BB2D507-D48E-4E75-BA36-A6504C6289F1}" dt="2020-04-24T05:44:22.504" v="2690" actId="404"/>
          <ac:spMkLst>
            <pc:docMk/>
            <pc:sldMk cId="0" sldId="331"/>
            <ac:spMk id="29721" creationId="{0F43DB1D-4DBD-4A2C-AD0A-F31B6151D46F}"/>
          </ac:spMkLst>
        </pc:spChg>
        <pc:spChg chg="mod">
          <ac:chgData name="hui xu" userId="70b675938bab3b5e" providerId="LiveId" clId="{6BB2D507-D48E-4E75-BA36-A6504C6289F1}" dt="2020-04-24T05:44:22.504" v="2690" actId="404"/>
          <ac:spMkLst>
            <pc:docMk/>
            <pc:sldMk cId="0" sldId="331"/>
            <ac:spMk id="29722" creationId="{563D15F9-4944-4F1B-A094-B442C6790D86}"/>
          </ac:spMkLst>
        </pc:spChg>
        <pc:spChg chg="mod">
          <ac:chgData name="hui xu" userId="70b675938bab3b5e" providerId="LiveId" clId="{6BB2D507-D48E-4E75-BA36-A6504C6289F1}" dt="2020-04-24T05:44:22.504" v="2690" actId="404"/>
          <ac:spMkLst>
            <pc:docMk/>
            <pc:sldMk cId="0" sldId="331"/>
            <ac:spMk id="29724" creationId="{F411EFB2-BE4E-458F-955E-0675EA0EE727}"/>
          </ac:spMkLst>
        </pc:spChg>
        <pc:grpChg chg="mod">
          <ac:chgData name="hui xu" userId="70b675938bab3b5e" providerId="LiveId" clId="{6BB2D507-D48E-4E75-BA36-A6504C6289F1}" dt="2020-04-24T05:44:22.504" v="2690" actId="404"/>
          <ac:grpSpMkLst>
            <pc:docMk/>
            <pc:sldMk cId="0" sldId="331"/>
            <ac:grpSpMk id="47" creationId="{C415BF59-B392-408D-9714-322F3E1101EC}"/>
          </ac:grpSpMkLst>
        </pc:grpChg>
        <pc:grpChg chg="mod">
          <ac:chgData name="hui xu" userId="70b675938bab3b5e" providerId="LiveId" clId="{6BB2D507-D48E-4E75-BA36-A6504C6289F1}" dt="2020-04-24T05:43:10.868" v="2636" actId="2711"/>
          <ac:grpSpMkLst>
            <pc:docMk/>
            <pc:sldMk cId="0" sldId="331"/>
            <ac:grpSpMk id="29715" creationId="{8CB56704-77E1-4313-9471-2F463CEDE713}"/>
          </ac:grpSpMkLst>
        </pc:grpChg>
        <pc:grpChg chg="mod">
          <ac:chgData name="hui xu" userId="70b675938bab3b5e" providerId="LiveId" clId="{6BB2D507-D48E-4E75-BA36-A6504C6289F1}" dt="2020-04-24T05:43:10.868" v="2636" actId="2711"/>
          <ac:grpSpMkLst>
            <pc:docMk/>
            <pc:sldMk cId="0" sldId="331"/>
            <ac:grpSpMk id="29718" creationId="{8D74072D-EB77-4E9C-9F08-9B4EAE3BDA26}"/>
          </ac:grpSpMkLst>
        </pc:grpChg>
        <pc:picChg chg="add del mod">
          <ac:chgData name="hui xu" userId="70b675938bab3b5e" providerId="LiveId" clId="{6BB2D507-D48E-4E75-BA36-A6504C6289F1}" dt="2020-05-12T04:15:48.955" v="8153"/>
          <ac:picMkLst>
            <pc:docMk/>
            <pc:sldMk cId="0" sldId="331"/>
            <ac:picMk id="2" creationId="{33993471-72FE-4974-ABE2-94E6ADC6B0FE}"/>
          </ac:picMkLst>
        </pc:picChg>
        <pc:picChg chg="add del mod">
          <ac:chgData name="hui xu" userId="70b675938bab3b5e" providerId="LiveId" clId="{6BB2D507-D48E-4E75-BA36-A6504C6289F1}" dt="2020-05-12T04:16:45.588" v="8154"/>
          <ac:picMkLst>
            <pc:docMk/>
            <pc:sldMk cId="0" sldId="331"/>
            <ac:picMk id="3" creationId="{5A38B056-7062-4531-ABA6-23389FF21789}"/>
          </ac:picMkLst>
        </pc:picChg>
        <pc:picChg chg="add del mod">
          <ac:chgData name="hui xu" userId="70b675938bab3b5e" providerId="LiveId" clId="{6BB2D507-D48E-4E75-BA36-A6504C6289F1}" dt="2020-05-12T04:18:21.186" v="8155"/>
          <ac:picMkLst>
            <pc:docMk/>
            <pc:sldMk cId="0" sldId="331"/>
            <ac:picMk id="4" creationId="{071A515C-B854-470A-B09C-5799387B3E29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31"/>
            <ac:picMk id="5" creationId="{E977A469-162F-4102-81A0-488604A14E2B}"/>
          </ac:picMkLst>
        </pc:picChg>
        <pc:picChg chg="mod">
          <ac:chgData name="hui xu" userId="70b675938bab3b5e" providerId="LiveId" clId="{6BB2D507-D48E-4E75-BA36-A6504C6289F1}" dt="2020-04-24T05:48:59.899" v="2840" actId="1076"/>
          <ac:picMkLst>
            <pc:docMk/>
            <pc:sldMk cId="0" sldId="331"/>
            <ac:picMk id="29705" creationId="{9693864B-AB1E-4A0C-9E4C-3489D8A5E75B}"/>
          </ac:picMkLst>
        </pc:pic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0" sldId="332"/>
        </pc:sldMkLst>
        <pc:spChg chg="del mod">
          <ac:chgData name="hui xu" userId="70b675938bab3b5e" providerId="LiveId" clId="{6BB2D507-D48E-4E75-BA36-A6504C6289F1}" dt="2020-04-24T05:49:07.543" v="2841" actId="478"/>
          <ac:spMkLst>
            <pc:docMk/>
            <pc:sldMk cId="0" sldId="332"/>
            <ac:spMk id="3" creationId="{236EA263-FC09-49F8-8ADC-F92E46F7F890}"/>
          </ac:spMkLst>
        </pc:spChg>
        <pc:spChg chg="add del mod">
          <ac:chgData name="hui xu" userId="70b675938bab3b5e" providerId="LiveId" clId="{6BB2D507-D48E-4E75-BA36-A6504C6289F1}" dt="2020-04-24T05:49:12.396" v="2843" actId="478"/>
          <ac:spMkLst>
            <pc:docMk/>
            <pc:sldMk cId="0" sldId="332"/>
            <ac:spMk id="4" creationId="{D71D8626-E0B1-4775-9F4A-2ABC7B8EF1E3}"/>
          </ac:spMkLst>
        </pc:spChg>
        <pc:spChg chg="add mod">
          <ac:chgData name="hui xu" userId="70b675938bab3b5e" providerId="LiveId" clId="{6BB2D507-D48E-4E75-BA36-A6504C6289F1}" dt="2020-04-24T05:58:55.973" v="3123" actId="404"/>
          <ac:spMkLst>
            <pc:docMk/>
            <pc:sldMk cId="0" sldId="332"/>
            <ac:spMk id="5" creationId="{E80803BD-3434-42C4-822E-9D01A2156AA9}"/>
          </ac:spMkLst>
        </pc:spChg>
        <pc:spChg chg="mod">
          <ac:chgData name="hui xu" userId="70b675938bab3b5e" providerId="LiveId" clId="{6BB2D507-D48E-4E75-BA36-A6504C6289F1}" dt="2020-04-24T05:50:07.805" v="2892" actId="1038"/>
          <ac:spMkLst>
            <pc:docMk/>
            <pc:sldMk cId="0" sldId="332"/>
            <ac:spMk id="10" creationId="{486406A6-37F1-4DA7-8625-2F0534B63082}"/>
          </ac:spMkLst>
        </pc:spChg>
        <pc:spChg chg="del mod">
          <ac:chgData name="hui xu" userId="70b675938bab3b5e" providerId="LiveId" clId="{6BB2D507-D48E-4E75-BA36-A6504C6289F1}" dt="2020-04-24T05:51:10.605" v="2985" actId="478"/>
          <ac:spMkLst>
            <pc:docMk/>
            <pc:sldMk cId="0" sldId="332"/>
            <ac:spMk id="12" creationId="{28D55A18-C6B7-4C27-B293-507F8AC8A4DE}"/>
          </ac:spMkLst>
        </pc:spChg>
        <pc:spChg chg="del mod">
          <ac:chgData name="hui xu" userId="70b675938bab3b5e" providerId="LiveId" clId="{6BB2D507-D48E-4E75-BA36-A6504C6289F1}" dt="2020-04-24T05:51:10.605" v="2985" actId="478"/>
          <ac:spMkLst>
            <pc:docMk/>
            <pc:sldMk cId="0" sldId="332"/>
            <ac:spMk id="13" creationId="{DC242807-4F03-4777-9A8E-FA04C898DD7D}"/>
          </ac:spMkLst>
        </pc:spChg>
        <pc:spChg chg="del mod">
          <ac:chgData name="hui xu" userId="70b675938bab3b5e" providerId="LiveId" clId="{6BB2D507-D48E-4E75-BA36-A6504C6289F1}" dt="2020-04-24T05:51:10.605" v="2985" actId="478"/>
          <ac:spMkLst>
            <pc:docMk/>
            <pc:sldMk cId="0" sldId="332"/>
            <ac:spMk id="14" creationId="{091C464F-BCFD-4D3A-A284-D79CFFD5B103}"/>
          </ac:spMkLst>
        </pc:spChg>
        <pc:spChg chg="mod">
          <ac:chgData name="hui xu" userId="70b675938bab3b5e" providerId="LiveId" clId="{6BB2D507-D48E-4E75-BA36-A6504C6289F1}" dt="2020-04-24T05:54:24.586" v="3033" actId="14100"/>
          <ac:spMkLst>
            <pc:docMk/>
            <pc:sldMk cId="0" sldId="332"/>
            <ac:spMk id="15" creationId="{7A8B1D7B-C5CD-45E6-899F-1A4B65D04BDC}"/>
          </ac:spMkLst>
        </pc:spChg>
        <pc:spChg chg="mod">
          <ac:chgData name="hui xu" userId="70b675938bab3b5e" providerId="LiveId" clId="{6BB2D507-D48E-4E75-BA36-A6504C6289F1}" dt="2020-04-24T05:52:03.537" v="3032" actId="14100"/>
          <ac:spMkLst>
            <pc:docMk/>
            <pc:sldMk cId="0" sldId="332"/>
            <ac:spMk id="17" creationId="{F45E76CC-CD4C-4EFF-8430-D9F061F12685}"/>
          </ac:spMkLst>
        </pc:spChg>
        <pc:spChg chg="mod">
          <ac:chgData name="hui xu" userId="70b675938bab3b5e" providerId="LiveId" clId="{6BB2D507-D48E-4E75-BA36-A6504C6289F1}" dt="2020-04-24T05:45:01.304" v="2697" actId="2711"/>
          <ac:spMkLst>
            <pc:docMk/>
            <pc:sldMk cId="0" sldId="332"/>
            <ac:spMk id="35" creationId="{4F0152AC-5879-4260-894C-A702F5D83CE7}"/>
          </ac:spMkLst>
        </pc:spChg>
        <pc:spChg chg="mod">
          <ac:chgData name="hui xu" userId="70b675938bab3b5e" providerId="LiveId" clId="{6BB2D507-D48E-4E75-BA36-A6504C6289F1}" dt="2020-04-24T05:54:55.894" v="3034" actId="108"/>
          <ac:spMkLst>
            <pc:docMk/>
            <pc:sldMk cId="0" sldId="332"/>
            <ac:spMk id="37" creationId="{1950526B-9DD1-4CC3-A11C-CD6762165392}"/>
          </ac:spMkLst>
        </pc:spChg>
        <pc:spChg chg="mod">
          <ac:chgData name="hui xu" userId="70b675938bab3b5e" providerId="LiveId" clId="{6BB2D507-D48E-4E75-BA36-A6504C6289F1}" dt="2020-04-24T05:45:01.304" v="2697" actId="2711"/>
          <ac:spMkLst>
            <pc:docMk/>
            <pc:sldMk cId="0" sldId="332"/>
            <ac:spMk id="38" creationId="{309C6DB5-2759-4B64-8368-6FE58A395139}"/>
          </ac:spMkLst>
        </pc:spChg>
        <pc:spChg chg="add del mod">
          <ac:chgData name="hui xu" userId="70b675938bab3b5e" providerId="LiveId" clId="{6BB2D507-D48E-4E75-BA36-A6504C6289F1}" dt="2020-04-24T05:49:28.013" v="2846" actId="21"/>
          <ac:spMkLst>
            <pc:docMk/>
            <pc:sldMk cId="0" sldId="332"/>
            <ac:spMk id="41" creationId="{72E6E082-16B1-4025-A9EF-3F3DA49FB46E}"/>
          </ac:spMkLst>
        </pc:spChg>
        <pc:spChg chg="add mod">
          <ac:chgData name="hui xu" userId="70b675938bab3b5e" providerId="LiveId" clId="{6BB2D507-D48E-4E75-BA36-A6504C6289F1}" dt="2020-04-24T05:51:38.506" v="3001" actId="20577"/>
          <ac:spMkLst>
            <pc:docMk/>
            <pc:sldMk cId="0" sldId="332"/>
            <ac:spMk id="42" creationId="{25CED8AF-F629-429B-A305-08F361E33A86}"/>
          </ac:spMkLst>
        </pc:spChg>
        <pc:spChg chg="add ord">
          <ac:chgData name="hui xu" userId="70b675938bab3b5e" providerId="LiveId" clId="{6BB2D507-D48E-4E75-BA36-A6504C6289F1}" dt="2020-04-24T05:51:14.913" v="2987" actId="167"/>
          <ac:spMkLst>
            <pc:docMk/>
            <pc:sldMk cId="0" sldId="332"/>
            <ac:spMk id="43" creationId="{26CF418A-D2FB-4230-8EA7-1F6782FF4398}"/>
          </ac:spMkLst>
        </pc:spChg>
        <pc:spChg chg="add ord">
          <ac:chgData name="hui xu" userId="70b675938bab3b5e" providerId="LiveId" clId="{6BB2D507-D48E-4E75-BA36-A6504C6289F1}" dt="2020-04-24T05:51:14.913" v="2987" actId="167"/>
          <ac:spMkLst>
            <pc:docMk/>
            <pc:sldMk cId="0" sldId="332"/>
            <ac:spMk id="44" creationId="{276E21DB-0E60-4AF0-BE23-89B71D434EC1}"/>
          </ac:spMkLst>
        </pc:spChg>
        <pc:spChg chg="add ord">
          <ac:chgData name="hui xu" userId="70b675938bab3b5e" providerId="LiveId" clId="{6BB2D507-D48E-4E75-BA36-A6504C6289F1}" dt="2020-04-24T05:51:14.913" v="2987" actId="167"/>
          <ac:spMkLst>
            <pc:docMk/>
            <pc:sldMk cId="0" sldId="332"/>
            <ac:spMk id="45" creationId="{431E1584-3F53-4C04-9803-9AF5B07866DF}"/>
          </ac:spMkLst>
        </pc:spChg>
        <pc:spChg chg="mod">
          <ac:chgData name="hui xu" userId="70b675938bab3b5e" providerId="LiveId" clId="{6BB2D507-D48E-4E75-BA36-A6504C6289F1}" dt="2020-04-24T05:56:18.662" v="3058" actId="14100"/>
          <ac:spMkLst>
            <pc:docMk/>
            <pc:sldMk cId="0" sldId="332"/>
            <ac:spMk id="72" creationId="{31FF4B58-8A77-42D9-BEAC-5A0B6BCEECD8}"/>
          </ac:spMkLst>
        </pc:spChg>
        <pc:spChg chg="mod">
          <ac:chgData name="hui xu" userId="70b675938bab3b5e" providerId="LiveId" clId="{6BB2D507-D48E-4E75-BA36-A6504C6289F1}" dt="2020-04-24T05:58:32.294" v="3117" actId="20577"/>
          <ac:spMkLst>
            <pc:docMk/>
            <pc:sldMk cId="0" sldId="332"/>
            <ac:spMk id="78" creationId="{C9280734-8DE4-4D63-9E3F-045888EB6124}"/>
          </ac:spMkLst>
        </pc:spChg>
        <pc:spChg chg="mod">
          <ac:chgData name="hui xu" userId="70b675938bab3b5e" providerId="LiveId" clId="{6BB2D507-D48E-4E75-BA36-A6504C6289F1}" dt="2020-04-24T05:45:01.304" v="2697" actId="2711"/>
          <ac:spMkLst>
            <pc:docMk/>
            <pc:sldMk cId="0" sldId="332"/>
            <ac:spMk id="30737" creationId="{EDD413BA-ED29-4833-A758-AACE4A3F6AAF}"/>
          </ac:spMkLst>
        </pc:spChg>
        <pc:spChg chg="mod">
          <ac:chgData name="hui xu" userId="70b675938bab3b5e" providerId="LiveId" clId="{6BB2D507-D48E-4E75-BA36-A6504C6289F1}" dt="2020-04-24T05:45:01.304" v="2697" actId="2711"/>
          <ac:spMkLst>
            <pc:docMk/>
            <pc:sldMk cId="0" sldId="332"/>
            <ac:spMk id="30738" creationId="{88D193A2-98B9-47B4-9284-636E3DE560DE}"/>
          </ac:spMkLst>
        </pc:spChg>
        <pc:grpChg chg="mod">
          <ac:chgData name="hui xu" userId="70b675938bab3b5e" providerId="LiveId" clId="{6BB2D507-D48E-4E75-BA36-A6504C6289F1}" dt="2020-04-24T05:45:01.304" v="2697" actId="2711"/>
          <ac:grpSpMkLst>
            <pc:docMk/>
            <pc:sldMk cId="0" sldId="332"/>
            <ac:grpSpMk id="30739" creationId="{FCF36DF3-BC55-4140-B6E8-1F3C2B7A06E5}"/>
          </ac:grpSpMkLst>
        </pc:grpChg>
        <pc:grpChg chg="mod">
          <ac:chgData name="hui xu" userId="70b675938bab3b5e" providerId="LiveId" clId="{6BB2D507-D48E-4E75-BA36-A6504C6289F1}" dt="2020-04-24T05:45:01.304" v="2697" actId="2711"/>
          <ac:grpSpMkLst>
            <pc:docMk/>
            <pc:sldMk cId="0" sldId="332"/>
            <ac:grpSpMk id="30740" creationId="{6F39614C-F06C-4CF0-9EE4-6CBAC2321098}"/>
          </ac:grpSpMkLst>
        </pc:grpChg>
        <pc:picChg chg="add del mod">
          <ac:chgData name="hui xu" userId="70b675938bab3b5e" providerId="LiveId" clId="{6BB2D507-D48E-4E75-BA36-A6504C6289F1}" dt="2020-05-12T04:18:33.368" v="8156"/>
          <ac:picMkLst>
            <pc:docMk/>
            <pc:sldMk cId="0" sldId="332"/>
            <ac:picMk id="2" creationId="{3410A684-246B-40AC-A49B-5102F0ED41E3}"/>
          </ac:picMkLst>
        </pc:picChg>
        <pc:picChg chg="add del mod">
          <ac:chgData name="hui xu" userId="70b675938bab3b5e" providerId="LiveId" clId="{6BB2D507-D48E-4E75-BA36-A6504C6289F1}" dt="2020-05-12T04:19:21.350" v="8157"/>
          <ac:picMkLst>
            <pc:docMk/>
            <pc:sldMk cId="0" sldId="332"/>
            <ac:picMk id="3" creationId="{5E46A292-EF56-4A85-9B49-4BC9DB7069F1}"/>
          </ac:picMkLst>
        </pc:picChg>
        <pc:picChg chg="add del mod">
          <ac:chgData name="hui xu" userId="70b675938bab3b5e" providerId="LiveId" clId="{6BB2D507-D48E-4E75-BA36-A6504C6289F1}" dt="2020-05-12T04:19:39.252" v="8158"/>
          <ac:picMkLst>
            <pc:docMk/>
            <pc:sldMk cId="0" sldId="332"/>
            <ac:picMk id="4" creationId="{FEC19C63-9FA7-4490-BE08-2BA694E368F5}"/>
          </ac:picMkLst>
        </pc:picChg>
        <pc:picChg chg="add del mod">
          <ac:chgData name="hui xu" userId="70b675938bab3b5e" providerId="LiveId" clId="{6BB2D507-D48E-4E75-BA36-A6504C6289F1}" dt="2020-05-12T04:20:37.986" v="8159"/>
          <ac:picMkLst>
            <pc:docMk/>
            <pc:sldMk cId="0" sldId="332"/>
            <ac:picMk id="6" creationId="{DA75C9C0-D58D-42CE-85F5-4CFA4DC635D1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32"/>
            <ac:picMk id="7" creationId="{CF5258D6-D603-434D-88BB-AECC034A00F4}"/>
          </ac:picMkLst>
        </pc:picChg>
        <pc:picChg chg="mod">
          <ac:chgData name="hui xu" userId="70b675938bab3b5e" providerId="LiveId" clId="{6BB2D507-D48E-4E75-BA36-A6504C6289F1}" dt="2020-04-24T05:45:01.304" v="2697" actId="2711"/>
          <ac:picMkLst>
            <pc:docMk/>
            <pc:sldMk cId="0" sldId="332"/>
            <ac:picMk id="30732" creationId="{8A0B1B39-99B1-4221-8C8F-70EA72D78A1B}"/>
          </ac:picMkLst>
        </pc:picChg>
      </pc:sldChg>
      <pc:sldChg chg="modSp del">
        <pc:chgData name="hui xu" userId="70b675938bab3b5e" providerId="LiveId" clId="{6BB2D507-D48E-4E75-BA36-A6504C6289F1}" dt="2020-04-24T05:57:22.189" v="3063" actId="2696"/>
        <pc:sldMkLst>
          <pc:docMk/>
          <pc:sldMk cId="0" sldId="333"/>
        </pc:sldMkLst>
        <pc:spChg chg="mod">
          <ac:chgData name="hui xu" userId="70b675938bab3b5e" providerId="LiveId" clId="{6BB2D507-D48E-4E75-BA36-A6504C6289F1}" dt="2020-04-24T05:57:19.901" v="3062" actId="108"/>
          <ac:spMkLst>
            <pc:docMk/>
            <pc:sldMk cId="0" sldId="333"/>
            <ac:spMk id="18" creationId="{85ECB5AE-C662-478F-B824-B88E39739E91}"/>
          </ac:spMkLst>
        </pc:spChg>
        <pc:spChg chg="mod">
          <ac:chgData name="hui xu" userId="70b675938bab3b5e" providerId="LiveId" clId="{6BB2D507-D48E-4E75-BA36-A6504C6289F1}" dt="2020-04-24T05:57:02.170" v="3060" actId="108"/>
          <ac:spMkLst>
            <pc:docMk/>
            <pc:sldMk cId="0" sldId="333"/>
            <ac:spMk id="19" creationId="{4293967D-60E3-4814-BAB0-5C8857B9422F}"/>
          </ac:spMkLst>
        </pc:sp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0" sldId="348"/>
        </pc:sldMkLst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46" creationId="{A808F211-D11F-43DA-9311-769DE4B7B6D4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47" creationId="{29F235A8-78D3-4EEF-B2F5-256295EF64AC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53" creationId="{70793529-AC57-4CD7-B9BC-F7688F600A9D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54" creationId="{2437B6DA-1E04-41F0-890C-37BEED4DFAAD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55" creationId="{F4288D67-3D38-45E3-87A4-392C31936EF1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56" creationId="{56846AC7-1C7C-4466-82AA-91B2FC09C8EF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0" creationId="{E56811C2-D588-4230-8D1E-C78B639B5272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1" creationId="{2CE1989D-B943-4D88-9C23-B4251D99C32D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2" creationId="{04E9048C-CFDE-432C-90F4-88BBD8A5BDAC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3" creationId="{AF7AA983-C04A-422F-B35C-E6587187D40C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4" creationId="{4E0EA6BE-635A-4600-8127-699D3C2D88A9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5" creationId="{8079F870-5F3F-467E-86EA-F492D61A5825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66" creationId="{1FA8C8E5-2E71-4505-B040-4A091463F4D0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70" creationId="{8286B536-C321-49B7-AD50-1775EC66B4B5}"/>
          </ac:spMkLst>
        </pc:spChg>
        <pc:spChg chg="mod">
          <ac:chgData name="hui xu" userId="70b675938bab3b5e" providerId="LiveId" clId="{6BB2D507-D48E-4E75-BA36-A6504C6289F1}" dt="2020-04-24T07:31:24.532" v="3228" actId="1037"/>
          <ac:spMkLst>
            <pc:docMk/>
            <pc:sldMk cId="0" sldId="348"/>
            <ac:spMk id="35871" creationId="{727C2E06-3A32-466F-A51C-3C3E2F98F991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72" creationId="{AC0F1915-59C6-4F22-A4F1-A27FCB74C563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73" creationId="{5ABDF512-F0E0-477E-9E46-8E31D49CE7D0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77" creationId="{875A20FD-B7E2-4CEE-AF3E-0D568C883E7D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78" creationId="{8C2C66BF-BB4D-4C19-9300-D427AAD952F7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79" creationId="{4EC32371-4717-4649-AFA4-A471E3072EBE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80" creationId="{40BE5CCB-86EC-4FA6-B616-9EDA2E5755E3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81" creationId="{FF2660F6-843E-4272-B4F1-F89AA98CC111}"/>
          </ac:spMkLst>
        </pc:spChg>
        <pc:spChg chg="mod">
          <ac:chgData name="hui xu" userId="70b675938bab3b5e" providerId="LiveId" clId="{6BB2D507-D48E-4E75-BA36-A6504C6289F1}" dt="2020-04-24T07:30:18.668" v="3204" actId="404"/>
          <ac:spMkLst>
            <pc:docMk/>
            <pc:sldMk cId="0" sldId="348"/>
            <ac:spMk id="35882" creationId="{A4894DFC-8B81-4019-9014-FCF88E1C4097}"/>
          </ac:spMkLst>
        </pc:spChg>
        <pc:grpChg chg="mod">
          <ac:chgData name="hui xu" userId="70b675938bab3b5e" providerId="LiveId" clId="{6BB2D507-D48E-4E75-BA36-A6504C6289F1}" dt="2020-04-24T07:30:18.668" v="3204" actId="404"/>
          <ac:grpSpMkLst>
            <pc:docMk/>
            <pc:sldMk cId="0" sldId="348"/>
            <ac:grpSpMk id="35848" creationId="{25E7FE22-F325-4DF5-BBF0-2E44F1C6C016}"/>
          </ac:grpSpMkLst>
        </pc:grpChg>
        <pc:grpChg chg="mod">
          <ac:chgData name="hui xu" userId="70b675938bab3b5e" providerId="LiveId" clId="{6BB2D507-D48E-4E75-BA36-A6504C6289F1}" dt="2020-04-24T07:31:24.532" v="3228" actId="1037"/>
          <ac:grpSpMkLst>
            <pc:docMk/>
            <pc:sldMk cId="0" sldId="348"/>
            <ac:grpSpMk id="35849" creationId="{C6E958BB-77A4-4B0C-BA9D-12801114A1A3}"/>
          </ac:grpSpMkLst>
        </pc:grpChg>
        <pc:grpChg chg="mod">
          <ac:chgData name="hui xu" userId="70b675938bab3b5e" providerId="LiveId" clId="{6BB2D507-D48E-4E75-BA36-A6504C6289F1}" dt="2020-04-24T07:30:18.668" v="3204" actId="404"/>
          <ac:grpSpMkLst>
            <pc:docMk/>
            <pc:sldMk cId="0" sldId="348"/>
            <ac:grpSpMk id="35850" creationId="{78C94E9E-BD4B-4EE5-9ADB-A32119CD567E}"/>
          </ac:grpSpMkLst>
        </pc:grpChg>
        <pc:grpChg chg="mod">
          <ac:chgData name="hui xu" userId="70b675938bab3b5e" providerId="LiveId" clId="{6BB2D507-D48E-4E75-BA36-A6504C6289F1}" dt="2020-04-24T07:30:18.668" v="3204" actId="404"/>
          <ac:grpSpMkLst>
            <pc:docMk/>
            <pc:sldMk cId="0" sldId="348"/>
            <ac:grpSpMk id="35851" creationId="{D3658E95-EEBC-4D37-B17B-B7551ACA54EF}"/>
          </ac:grpSpMkLst>
        </pc:grpChg>
        <pc:picChg chg="add del mod">
          <ac:chgData name="hui xu" userId="70b675938bab3b5e" providerId="LiveId" clId="{6BB2D507-D48E-4E75-BA36-A6504C6289F1}" dt="2020-05-12T04:21:46.916" v="8160"/>
          <ac:picMkLst>
            <pc:docMk/>
            <pc:sldMk cId="0" sldId="348"/>
            <ac:picMk id="2" creationId="{6C13209E-43F9-4831-BF4E-5BA7B858D5A9}"/>
          </ac:picMkLst>
        </pc:picChg>
        <pc:picChg chg="add del mod">
          <ac:chgData name="hui xu" userId="70b675938bab3b5e" providerId="LiveId" clId="{6BB2D507-D48E-4E75-BA36-A6504C6289F1}" dt="2020-05-12T04:22:13.263" v="8161"/>
          <ac:picMkLst>
            <pc:docMk/>
            <pc:sldMk cId="0" sldId="348"/>
            <ac:picMk id="3" creationId="{FED3A131-E924-4925-A31C-D46611E76EC3}"/>
          </ac:picMkLst>
        </pc:picChg>
        <pc:picChg chg="add del mod">
          <ac:chgData name="hui xu" userId="70b675938bab3b5e" providerId="LiveId" clId="{6BB2D507-D48E-4E75-BA36-A6504C6289F1}" dt="2020-05-12T04:22:45.742" v="8162"/>
          <ac:picMkLst>
            <pc:docMk/>
            <pc:sldMk cId="0" sldId="348"/>
            <ac:picMk id="4" creationId="{18DDB1E2-CEDD-4C69-94F4-DCFF1696799F}"/>
          </ac:picMkLst>
        </pc:picChg>
        <pc:picChg chg="add del mod">
          <ac:chgData name="hui xu" userId="70b675938bab3b5e" providerId="LiveId" clId="{6BB2D507-D48E-4E75-BA36-A6504C6289F1}" dt="2020-05-12T04:23:09.124" v="8163"/>
          <ac:picMkLst>
            <pc:docMk/>
            <pc:sldMk cId="0" sldId="348"/>
            <ac:picMk id="5" creationId="{C845BC59-773C-4495-97DD-70A98051C0DC}"/>
          </ac:picMkLst>
        </pc:picChg>
        <pc:picChg chg="add del mod">
          <ac:chgData name="hui xu" userId="70b675938bab3b5e" providerId="LiveId" clId="{6BB2D507-D48E-4E75-BA36-A6504C6289F1}" dt="2020-05-12T04:24:30.766" v="8164"/>
          <ac:picMkLst>
            <pc:docMk/>
            <pc:sldMk cId="0" sldId="348"/>
            <ac:picMk id="6" creationId="{E7A59852-FEC9-426B-AB4A-D8C2179CBE5B}"/>
          </ac:picMkLst>
        </pc:picChg>
        <pc:picChg chg="add del mod">
          <ac:chgData name="hui xu" userId="70b675938bab3b5e" providerId="LiveId" clId="{6BB2D507-D48E-4E75-BA36-A6504C6289F1}" dt="2020-05-12T04:26:15.010" v="8165"/>
          <ac:picMkLst>
            <pc:docMk/>
            <pc:sldMk cId="0" sldId="348"/>
            <ac:picMk id="7" creationId="{0A0AA492-7866-4A30-9A5B-174918312243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48"/>
            <ac:picMk id="8" creationId="{10C0FBF3-B101-41B7-B105-86219526936F}"/>
          </ac:picMkLst>
        </pc:picChg>
        <pc:cxnChg chg="mod">
          <ac:chgData name="hui xu" userId="70b675938bab3b5e" providerId="LiveId" clId="{6BB2D507-D48E-4E75-BA36-A6504C6289F1}" dt="2020-04-24T07:30:18.668" v="3204" actId="404"/>
          <ac:cxnSpMkLst>
            <pc:docMk/>
            <pc:sldMk cId="0" sldId="348"/>
            <ac:cxnSpMk id="56" creationId="{D553B83C-AC1D-4B61-A6A5-1A14F065AA47}"/>
          </ac:cxnSpMkLst>
        </pc:cxn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0" sldId="349"/>
        </pc:sldMkLst>
        <pc:spChg chg="mod">
          <ac:chgData name="hui xu" userId="70b675938bab3b5e" providerId="LiveId" clId="{6BB2D507-D48E-4E75-BA36-A6504C6289F1}" dt="2020-04-24T07:28:36.990" v="3148" actId="108"/>
          <ac:spMkLst>
            <pc:docMk/>
            <pc:sldMk cId="0" sldId="349"/>
            <ac:spMk id="17" creationId="{649B6461-BE1C-4E21-9B96-A9589EB6E33D}"/>
          </ac:spMkLst>
        </pc:spChg>
        <pc:spChg chg="mod">
          <ac:chgData name="hui xu" userId="70b675938bab3b5e" providerId="LiveId" clId="{6BB2D507-D48E-4E75-BA36-A6504C6289F1}" dt="2020-04-24T07:29:41.736" v="3202" actId="1038"/>
          <ac:spMkLst>
            <pc:docMk/>
            <pc:sldMk cId="0" sldId="349"/>
            <ac:spMk id="20" creationId="{DF0E904A-0F19-4653-A32C-A980A863BDE0}"/>
          </ac:spMkLst>
        </pc:spChg>
        <pc:spChg chg="mod">
          <ac:chgData name="hui xu" userId="70b675938bab3b5e" providerId="LiveId" clId="{6BB2D507-D48E-4E75-BA36-A6504C6289F1}" dt="2020-04-24T07:27:41.709" v="3141" actId="108"/>
          <ac:spMkLst>
            <pc:docMk/>
            <pc:sldMk cId="0" sldId="349"/>
            <ac:spMk id="44" creationId="{CA6275F9-987C-40B7-979C-6E7CB4B795EA}"/>
          </ac:spMkLst>
        </pc:spChg>
        <pc:spChg chg="mod">
          <ac:chgData name="hui xu" userId="70b675938bab3b5e" providerId="LiveId" clId="{6BB2D507-D48E-4E75-BA36-A6504C6289F1}" dt="2020-04-24T07:30:47.084" v="3209" actId="1076"/>
          <ac:spMkLst>
            <pc:docMk/>
            <pc:sldMk cId="0" sldId="349"/>
            <ac:spMk id="54" creationId="{46282BCF-699B-4B05-AD81-9AFD6D0C8961}"/>
          </ac:spMkLst>
        </pc:spChg>
        <pc:spChg chg="mod">
          <ac:chgData name="hui xu" userId="70b675938bab3b5e" providerId="LiveId" clId="{6BB2D507-D48E-4E75-BA36-A6504C6289F1}" dt="2020-04-24T07:27:40.159" v="3140" actId="108"/>
          <ac:spMkLst>
            <pc:docMk/>
            <pc:sldMk cId="0" sldId="349"/>
            <ac:spMk id="86" creationId="{28F211FB-BF69-4CEE-88F0-F0C3C39C2E9D}"/>
          </ac:spMkLst>
        </pc:spChg>
        <pc:spChg chg="mod">
          <ac:chgData name="hui xu" userId="70b675938bab3b5e" providerId="LiveId" clId="{6BB2D507-D48E-4E75-BA36-A6504C6289F1}" dt="2020-04-24T07:39:44.159" v="3385" actId="1076"/>
          <ac:spMkLst>
            <pc:docMk/>
            <pc:sldMk cId="0" sldId="349"/>
            <ac:spMk id="91" creationId="{B6096E90-DC46-43F0-918E-F5052F63DEBA}"/>
          </ac:spMkLst>
        </pc:spChg>
        <pc:spChg chg="mod">
          <ac:chgData name="hui xu" userId="70b675938bab3b5e" providerId="LiveId" clId="{6BB2D507-D48E-4E75-BA36-A6504C6289F1}" dt="2020-04-24T07:39:40.204" v="3384" actId="1076"/>
          <ac:spMkLst>
            <pc:docMk/>
            <pc:sldMk cId="0" sldId="349"/>
            <ac:spMk id="92" creationId="{20512E35-7D72-4CB6-8062-8FDA769D6151}"/>
          </ac:spMkLst>
        </pc:spChg>
        <pc:spChg chg="mod">
          <ac:chgData name="hui xu" userId="70b675938bab3b5e" providerId="LiveId" clId="{6BB2D507-D48E-4E75-BA36-A6504C6289F1}" dt="2020-04-24T07:29:29.825" v="3174" actId="1076"/>
          <ac:spMkLst>
            <pc:docMk/>
            <pc:sldMk cId="0" sldId="349"/>
            <ac:spMk id="36866" creationId="{AADC7BE5-FED1-489A-A867-730E4589A2C4}"/>
          </ac:spMkLst>
        </pc:spChg>
        <pc:spChg chg="del mod">
          <ac:chgData name="hui xu" userId="70b675938bab3b5e" providerId="LiveId" clId="{6BB2D507-D48E-4E75-BA36-A6504C6289F1}" dt="2020-04-24T07:31:42.719" v="3242" actId="21"/>
          <ac:spMkLst>
            <pc:docMk/>
            <pc:sldMk cId="0" sldId="349"/>
            <ac:spMk id="36868" creationId="{756745E4-EC2B-402B-B6F6-CE7D2242BD15}"/>
          </ac:spMkLst>
        </pc:spChg>
        <pc:spChg chg="mod">
          <ac:chgData name="hui xu" userId="70b675938bab3b5e" providerId="LiveId" clId="{6BB2D507-D48E-4E75-BA36-A6504C6289F1}" dt="2020-04-24T07:36:02.582" v="3351" actId="20577"/>
          <ac:spMkLst>
            <pc:docMk/>
            <pc:sldMk cId="0" sldId="349"/>
            <ac:spMk id="36872" creationId="{E907B151-34D7-4598-AB1D-5646FAC0BE58}"/>
          </ac:spMkLst>
        </pc:spChg>
        <pc:spChg chg="mod">
          <ac:chgData name="hui xu" userId="70b675938bab3b5e" providerId="LiveId" clId="{6BB2D507-D48E-4E75-BA36-A6504C6289F1}" dt="2020-04-24T07:39:49.298" v="3386" actId="1076"/>
          <ac:spMkLst>
            <pc:docMk/>
            <pc:sldMk cId="0" sldId="349"/>
            <ac:spMk id="36876" creationId="{AE7481B1-F67F-4E3F-B7D3-98B20DF5FB4E}"/>
          </ac:spMkLst>
        </pc:spChg>
        <pc:spChg chg="mod">
          <ac:chgData name="hui xu" userId="70b675938bab3b5e" providerId="LiveId" clId="{6BB2D507-D48E-4E75-BA36-A6504C6289F1}" dt="2020-04-24T07:39:25.195" v="3382" actId="14100"/>
          <ac:spMkLst>
            <pc:docMk/>
            <pc:sldMk cId="0" sldId="349"/>
            <ac:spMk id="36877" creationId="{B6BF23B2-4BE4-4448-819D-18CD7AD80E21}"/>
          </ac:spMkLst>
        </pc:spChg>
        <pc:spChg chg="mod">
          <ac:chgData name="hui xu" userId="70b675938bab3b5e" providerId="LiveId" clId="{6BB2D507-D48E-4E75-BA36-A6504C6289F1}" dt="2020-04-24T07:39:52.371" v="3387" actId="1076"/>
          <ac:spMkLst>
            <pc:docMk/>
            <pc:sldMk cId="0" sldId="349"/>
            <ac:spMk id="36878" creationId="{9F5EEFE6-637F-4DDA-BD22-48C7D00050E1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85" creationId="{1F8619E2-9783-416F-9BD3-5FFA31214DDF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86" creationId="{045C1CE8-9AAA-4847-8459-B97FCD862BB1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87" creationId="{A1D469DD-D59A-451F-B5A8-CAE561476733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91" creationId="{35BACC63-027E-478B-A66C-E844266B5F39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92" creationId="{E8F2F5AE-88E4-48F1-BA3E-1D6CC31AB4AF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93" creationId="{A871EE71-3D8A-46A2-91EF-ADED7358352F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94" creationId="{065069A3-3E93-4FD6-A60D-8FEE062AC589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98" creationId="{6ADCAB1E-812D-4E91-BD37-B12400D02394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899" creationId="{50D07796-4C39-48CA-8F65-9E54BA0FA7FC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900" creationId="{3BDDE4EC-A2C4-4EE4-B66B-A5D82062F183}"/>
          </ac:spMkLst>
        </pc:spChg>
        <pc:spChg chg="mod">
          <ac:chgData name="hui xu" userId="70b675938bab3b5e" providerId="LiveId" clId="{6BB2D507-D48E-4E75-BA36-A6504C6289F1}" dt="2020-04-24T07:39:17.199" v="3380" actId="404"/>
          <ac:spMkLst>
            <pc:docMk/>
            <pc:sldMk cId="0" sldId="349"/>
            <ac:spMk id="36901" creationId="{AB21E6B5-DDB3-4360-AD3D-763819FB4F5B}"/>
          </ac:spMkLst>
        </pc:spChg>
        <pc:grpChg chg="mod">
          <ac:chgData name="hui xu" userId="70b675938bab3b5e" providerId="LiveId" clId="{6BB2D507-D48E-4E75-BA36-A6504C6289F1}" dt="2020-04-24T07:39:25.195" v="3382" actId="14100"/>
          <ac:grpSpMkLst>
            <pc:docMk/>
            <pc:sldMk cId="0" sldId="349"/>
            <ac:grpSpMk id="36879" creationId="{7F015B1F-57B1-4D5C-86B4-CB29C442BD77}"/>
          </ac:grpSpMkLst>
        </pc:grpChg>
        <pc:grpChg chg="mod">
          <ac:chgData name="hui xu" userId="70b675938bab3b5e" providerId="LiveId" clId="{6BB2D507-D48E-4E75-BA36-A6504C6289F1}" dt="2020-04-24T07:39:25.195" v="3382" actId="14100"/>
          <ac:grpSpMkLst>
            <pc:docMk/>
            <pc:sldMk cId="0" sldId="349"/>
            <ac:grpSpMk id="36880" creationId="{8213EBE3-E6B7-4CB1-AAA8-A1B6B3D1FB74}"/>
          </ac:grpSpMkLst>
        </pc:grpChg>
        <pc:grpChg chg="mod">
          <ac:chgData name="hui xu" userId="70b675938bab3b5e" providerId="LiveId" clId="{6BB2D507-D48E-4E75-BA36-A6504C6289F1}" dt="2020-04-24T07:39:25.195" v="3382" actId="14100"/>
          <ac:grpSpMkLst>
            <pc:docMk/>
            <pc:sldMk cId="0" sldId="349"/>
            <ac:grpSpMk id="36884" creationId="{C251C36F-41AD-4F41-9171-269D504F69ED}"/>
          </ac:grpSpMkLst>
        </pc:grpChg>
        <pc:picChg chg="add del mod">
          <ac:chgData name="hui xu" userId="70b675938bab3b5e" providerId="LiveId" clId="{6BB2D507-D48E-4E75-BA36-A6504C6289F1}" dt="2020-05-12T04:26:15.010" v="8165"/>
          <ac:picMkLst>
            <pc:docMk/>
            <pc:sldMk cId="0" sldId="349"/>
            <ac:picMk id="2" creationId="{A612FA46-0DE8-4995-A422-74E488F44F09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49"/>
            <ac:picMk id="3" creationId="{A5E104F1-95AE-4FA4-A0AE-3B4384CC0EDC}"/>
          </ac:picMkLst>
        </pc:picChg>
        <pc:picChg chg="mod">
          <ac:chgData name="hui xu" userId="70b675938bab3b5e" providerId="LiveId" clId="{6BB2D507-D48E-4E75-BA36-A6504C6289F1}" dt="2020-04-24T07:29:10.631" v="3162" actId="1076"/>
          <ac:picMkLst>
            <pc:docMk/>
            <pc:sldMk cId="0" sldId="349"/>
            <ac:picMk id="36873" creationId="{FBCF8B5E-8DAF-49DA-9CA4-418FB85915ED}"/>
          </ac:picMkLst>
        </pc:picChg>
      </pc:sldChg>
      <pc:sldChg chg="addSp delSp modSp mod modTransition addAnim delAnim modAnim">
        <pc:chgData name="hui xu" userId="70b675938bab3b5e" providerId="LiveId" clId="{6BB2D507-D48E-4E75-BA36-A6504C6289F1}" dt="2020-05-12T06:47:34.240" v="8241"/>
        <pc:sldMkLst>
          <pc:docMk/>
          <pc:sldMk cId="0" sldId="350"/>
        </pc:sldMkLst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17" creationId="{9C684BB6-87FE-45DD-B1AD-951B52E7A8AC}"/>
          </ac:spMkLst>
        </pc:spChg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20" creationId="{9C9330F8-E2C9-4FAB-B0B5-725D7DC78F2C}"/>
          </ac:spMkLst>
        </pc:spChg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44" creationId="{712EF55A-D903-4AA0-AE6F-C52BB6AF0A8E}"/>
          </ac:spMkLst>
        </pc:spChg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45" creationId="{C5BAC5EB-F97A-4AC8-B2F8-9A2A31FAB57B}"/>
          </ac:spMkLst>
        </pc:spChg>
        <pc:spChg chg="del mod">
          <ac:chgData name="hui xu" userId="70b675938bab3b5e" providerId="LiveId" clId="{6BB2D507-D48E-4E75-BA36-A6504C6289F1}" dt="2020-04-24T07:34:36.863" v="3344" actId="478"/>
          <ac:spMkLst>
            <pc:docMk/>
            <pc:sldMk cId="0" sldId="350"/>
            <ac:spMk id="47" creationId="{19CB9520-F7BD-4033-8CDA-CB9231E59AC3}"/>
          </ac:spMkLst>
        </pc:spChg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48" creationId="{2B00A335-309D-4CFB-A4D8-0D8FEEA318AA}"/>
          </ac:spMkLst>
        </pc:spChg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49" creationId="{A7081087-EF23-4A96-A50B-9F9274FC67D4}"/>
          </ac:spMkLst>
        </pc:spChg>
        <pc:spChg chg="add del mod">
          <ac:chgData name="hui xu" userId="70b675938bab3b5e" providerId="LiveId" clId="{6BB2D507-D48E-4E75-BA36-A6504C6289F1}" dt="2020-05-11T13:12:26.271" v="7877" actId="14100"/>
          <ac:spMkLst>
            <pc:docMk/>
            <pc:sldMk cId="0" sldId="350"/>
            <ac:spMk id="54" creationId="{5765642E-3C10-449A-9E4C-D763393A97D1}"/>
          </ac:spMkLst>
        </pc:spChg>
        <pc:spChg chg="del mod">
          <ac:chgData name="hui xu" userId="70b675938bab3b5e" providerId="LiveId" clId="{6BB2D507-D48E-4E75-BA36-A6504C6289F1}" dt="2020-04-24T07:40:31.674" v="3394" actId="21"/>
          <ac:spMkLst>
            <pc:docMk/>
            <pc:sldMk cId="0" sldId="350"/>
            <ac:spMk id="80" creationId="{D0890DDD-A62E-4DBD-8D2B-785F02E35007}"/>
          </ac:spMkLst>
        </pc:spChg>
        <pc:spChg chg="mod">
          <ac:chgData name="hui xu" userId="70b675938bab3b5e" providerId="LiveId" clId="{6BB2D507-D48E-4E75-BA36-A6504C6289F1}" dt="2020-04-24T07:40:44.555" v="3396" actId="1076"/>
          <ac:spMkLst>
            <pc:docMk/>
            <pc:sldMk cId="0" sldId="350"/>
            <ac:spMk id="37895" creationId="{FB6CC9AC-F115-408C-8B4F-4E6066F60270}"/>
          </ac:spMkLst>
        </pc:spChg>
        <pc:spChg chg="mod">
          <ac:chgData name="hui xu" userId="70b675938bab3b5e" providerId="LiveId" clId="{6BB2D507-D48E-4E75-BA36-A6504C6289F1}" dt="2020-04-24T07:40:07.247" v="3392" actId="20577"/>
          <ac:spMkLst>
            <pc:docMk/>
            <pc:sldMk cId="0" sldId="350"/>
            <ac:spMk id="37898" creationId="{AFABA9AB-0C3E-4A51-8DD9-2EFE0CC34A0B}"/>
          </ac:spMkLst>
        </pc:spChg>
        <pc:spChg chg="del">
          <ac:chgData name="hui xu" userId="70b675938bab3b5e" providerId="LiveId" clId="{6BB2D507-D48E-4E75-BA36-A6504C6289F1}" dt="2020-04-24T07:35:06.908" v="3346" actId="21"/>
          <ac:spMkLst>
            <pc:docMk/>
            <pc:sldMk cId="0" sldId="350"/>
            <ac:spMk id="37900" creationId="{91ABE5CA-8E6E-48C3-9D31-081753746727}"/>
          </ac:spMkLst>
        </pc:spChg>
        <pc:spChg chg="mod">
          <ac:chgData name="hui xu" userId="70b675938bab3b5e" providerId="LiveId" clId="{6BB2D507-D48E-4E75-BA36-A6504C6289F1}" dt="2020-04-24T07:38:33.497" v="3373" actId="1076"/>
          <ac:spMkLst>
            <pc:docMk/>
            <pc:sldMk cId="0" sldId="350"/>
            <ac:spMk id="37905" creationId="{990CD9DE-CA0C-4EA7-87D0-A0EB7998B2D4}"/>
          </ac:spMkLst>
        </pc:spChg>
        <pc:spChg chg="mod">
          <ac:chgData name="hui xu" userId="70b675938bab3b5e" providerId="LiveId" clId="{6BB2D507-D48E-4E75-BA36-A6504C6289F1}" dt="2020-04-24T07:37:12.299" v="3359" actId="1076"/>
          <ac:spMkLst>
            <pc:docMk/>
            <pc:sldMk cId="0" sldId="350"/>
            <ac:spMk id="37907" creationId="{4DD5B6CE-79D4-4428-8493-D5B282A6A4E0}"/>
          </ac:spMkLst>
        </pc:spChg>
        <pc:spChg chg="mod">
          <ac:chgData name="hui xu" userId="70b675938bab3b5e" providerId="LiveId" clId="{6BB2D507-D48E-4E75-BA36-A6504C6289F1}" dt="2020-04-24T07:37:12.299" v="3359" actId="1076"/>
          <ac:spMkLst>
            <pc:docMk/>
            <pc:sldMk cId="0" sldId="350"/>
            <ac:spMk id="37908" creationId="{0A96120A-1BE6-4623-9228-167B1EF9A525}"/>
          </ac:spMkLst>
        </pc:spChg>
        <pc:spChg chg="mod">
          <ac:chgData name="hui xu" userId="70b675938bab3b5e" providerId="LiveId" clId="{6BB2D507-D48E-4E75-BA36-A6504C6289F1}" dt="2020-04-24T07:37:12.299" v="3359" actId="1076"/>
          <ac:spMkLst>
            <pc:docMk/>
            <pc:sldMk cId="0" sldId="350"/>
            <ac:spMk id="37909" creationId="{BA993698-B5D1-45BC-9A95-E0A14A383F39}"/>
          </ac:spMkLst>
        </pc:spChg>
        <pc:spChg chg="mod">
          <ac:chgData name="hui xu" userId="70b675938bab3b5e" providerId="LiveId" clId="{6BB2D507-D48E-4E75-BA36-A6504C6289F1}" dt="2020-04-24T07:37:12.299" v="3359" actId="1076"/>
          <ac:spMkLst>
            <pc:docMk/>
            <pc:sldMk cId="0" sldId="350"/>
            <ac:spMk id="37911" creationId="{2538C1C7-119D-4E7C-9047-2E6942788B40}"/>
          </ac:spMkLst>
        </pc:spChg>
        <pc:spChg chg="mod">
          <ac:chgData name="hui xu" userId="70b675938bab3b5e" providerId="LiveId" clId="{6BB2D507-D48E-4E75-BA36-A6504C6289F1}" dt="2020-04-24T07:37:12.299" v="3359" actId="1076"/>
          <ac:spMkLst>
            <pc:docMk/>
            <pc:sldMk cId="0" sldId="350"/>
            <ac:spMk id="37912" creationId="{2F31C95D-89D0-4FCA-ABF6-A73CFD75F119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15" creationId="{FC065A09-D9EC-45DC-B6E6-96910E53B4DA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16" creationId="{E5EFB7F4-C66A-48F2-A425-3C204B61C764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17" creationId="{93662D26-03D6-42FE-B5F1-9EC88AB0A9F5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21" creationId="{48A5DB48-5EF0-4745-9965-0AD16BCC3108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22" creationId="{429ADDF3-5887-460E-B30B-C6C6C89D2814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23" creationId="{6E3730AA-4C8F-43F3-AA71-19A60D274FE0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24" creationId="{2D11E48D-19F7-4472-B254-E1983AAFC690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28" creationId="{4CA353AC-69D5-4D5A-ACD0-479A50F6F0C5}"/>
          </ac:spMkLst>
        </pc:spChg>
        <pc:spChg chg="mod">
          <ac:chgData name="hui xu" userId="70b675938bab3b5e" providerId="LiveId" clId="{6BB2D507-D48E-4E75-BA36-A6504C6289F1}" dt="2020-04-24T07:38:46.281" v="3374" actId="404"/>
          <ac:spMkLst>
            <pc:docMk/>
            <pc:sldMk cId="0" sldId="350"/>
            <ac:spMk id="37929" creationId="{8992D8AD-F09B-4EB7-8C88-ACE77B32CBC5}"/>
          </ac:spMkLst>
        </pc:spChg>
        <pc:spChg chg="mod">
          <ac:chgData name="hui xu" userId="70b675938bab3b5e" providerId="LiveId" clId="{6BB2D507-D48E-4E75-BA36-A6504C6289F1}" dt="2020-04-24T07:38:46.281" v="3374" actId="404"/>
          <ac:spMkLst>
            <pc:docMk/>
            <pc:sldMk cId="0" sldId="350"/>
            <ac:spMk id="37930" creationId="{EB5BFC0F-1878-4850-B1E2-23C148538FC9}"/>
          </ac:spMkLst>
        </pc:spChg>
        <pc:spChg chg="mod">
          <ac:chgData name="hui xu" userId="70b675938bab3b5e" providerId="LiveId" clId="{6BB2D507-D48E-4E75-BA36-A6504C6289F1}" dt="2020-04-24T07:38:46.281" v="3374" actId="404"/>
          <ac:spMkLst>
            <pc:docMk/>
            <pc:sldMk cId="0" sldId="350"/>
            <ac:spMk id="37932" creationId="{02B95AEB-C1A2-46DC-A080-960D5812E02D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33" creationId="{B47DEA19-375C-43A3-9FB5-FC21D8B85F47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34" creationId="{DAF9DCB7-D907-4E66-AA10-815CED6A1170}"/>
          </ac:spMkLst>
        </pc:spChg>
        <pc:spChg chg="mod">
          <ac:chgData name="hui xu" userId="70b675938bab3b5e" providerId="LiveId" clId="{6BB2D507-D48E-4E75-BA36-A6504C6289F1}" dt="2020-04-24T07:36:46.647" v="3355" actId="404"/>
          <ac:spMkLst>
            <pc:docMk/>
            <pc:sldMk cId="0" sldId="350"/>
            <ac:spMk id="37935" creationId="{FDCB3978-010D-4845-9156-363CAAE9BDE2}"/>
          </ac:spMkLst>
        </pc:spChg>
        <pc:grpChg chg="mod">
          <ac:chgData name="hui xu" userId="70b675938bab3b5e" providerId="LiveId" clId="{6BB2D507-D48E-4E75-BA36-A6504C6289F1}" dt="2020-04-24T07:40:51.721" v="3398" actId="1076"/>
          <ac:grpSpMkLst>
            <pc:docMk/>
            <pc:sldMk cId="0" sldId="350"/>
            <ac:grpSpMk id="57" creationId="{B0BBD0CB-4EA1-48E0-8A2C-6A0C17304D91}"/>
          </ac:grpSpMkLst>
        </pc:grpChg>
        <pc:grpChg chg="mod">
          <ac:chgData name="hui xu" userId="70b675938bab3b5e" providerId="LiveId" clId="{6BB2D507-D48E-4E75-BA36-A6504C6289F1}" dt="2020-04-24T07:37:12.299" v="3359" actId="1076"/>
          <ac:grpSpMkLst>
            <pc:docMk/>
            <pc:sldMk cId="0" sldId="350"/>
            <ac:grpSpMk id="37890" creationId="{16571926-47B4-4499-B662-63CB211A92A1}"/>
          </ac:grpSpMkLst>
        </pc:grpChg>
        <pc:grpChg chg="mod">
          <ac:chgData name="hui xu" userId="70b675938bab3b5e" providerId="LiveId" clId="{6BB2D507-D48E-4E75-BA36-A6504C6289F1}" dt="2020-04-24T07:37:12.299" v="3359" actId="1076"/>
          <ac:grpSpMkLst>
            <pc:docMk/>
            <pc:sldMk cId="0" sldId="350"/>
            <ac:grpSpMk id="37910" creationId="{8DF96270-6CDC-4960-B86F-ACA3B06B4FB3}"/>
          </ac:grpSpMkLst>
        </pc:grpChg>
        <pc:grpChg chg="mod">
          <ac:chgData name="hui xu" userId="70b675938bab3b5e" providerId="LiveId" clId="{6BB2D507-D48E-4E75-BA36-A6504C6289F1}" dt="2020-04-24T07:37:12.299" v="3359" actId="1076"/>
          <ac:grpSpMkLst>
            <pc:docMk/>
            <pc:sldMk cId="0" sldId="350"/>
            <ac:grpSpMk id="37913" creationId="{BF085213-53C3-4A08-8712-27EC5AB19BFB}"/>
          </ac:grpSpMkLst>
        </pc:grpChg>
        <pc:picChg chg="add del mod">
          <ac:chgData name="hui xu" userId="70b675938bab3b5e" providerId="LiveId" clId="{6BB2D507-D48E-4E75-BA36-A6504C6289F1}" dt="2020-05-12T04:26:24.754" v="8166"/>
          <ac:picMkLst>
            <pc:docMk/>
            <pc:sldMk cId="0" sldId="350"/>
            <ac:picMk id="2" creationId="{D2A9D634-28BD-4A79-9AF4-76301942CF7E}"/>
          </ac:picMkLst>
        </pc:picChg>
        <pc:picChg chg="add del mod">
          <ac:chgData name="hui xu" userId="70b675938bab3b5e" providerId="LiveId" clId="{6BB2D507-D48E-4E75-BA36-A6504C6289F1}" dt="2020-05-12T04:28:00.644" v="8167"/>
          <ac:picMkLst>
            <pc:docMk/>
            <pc:sldMk cId="0" sldId="350"/>
            <ac:picMk id="3" creationId="{52A28641-FAED-4CEC-990A-9C88FB6C3D50}"/>
          </ac:picMkLst>
        </pc:picChg>
        <pc:picChg chg="add del mod">
          <ac:chgData name="hui xu" userId="70b675938bab3b5e" providerId="LiveId" clId="{6BB2D507-D48E-4E75-BA36-A6504C6289F1}" dt="2020-05-12T04:28:43.804" v="8168"/>
          <ac:picMkLst>
            <pc:docMk/>
            <pc:sldMk cId="0" sldId="350"/>
            <ac:picMk id="4" creationId="{043D676C-D2D1-490F-8C7C-D2751E6CF21E}"/>
          </ac:picMkLst>
        </pc:picChg>
        <pc:picChg chg="add del mod">
          <ac:chgData name="hui xu" userId="70b675938bab3b5e" providerId="LiveId" clId="{6BB2D507-D48E-4E75-BA36-A6504C6289F1}" dt="2020-05-12T04:29:13.018" v="8169"/>
          <ac:picMkLst>
            <pc:docMk/>
            <pc:sldMk cId="0" sldId="350"/>
            <ac:picMk id="5" creationId="{996ACEF7-9581-43E8-8960-5BF536122135}"/>
          </ac:picMkLst>
        </pc:picChg>
        <pc:picChg chg="add del mod">
          <ac:chgData name="hui xu" userId="70b675938bab3b5e" providerId="LiveId" clId="{6BB2D507-D48E-4E75-BA36-A6504C6289F1}" dt="2020-05-12T04:30:09.531" v="8170"/>
          <ac:picMkLst>
            <pc:docMk/>
            <pc:sldMk cId="0" sldId="350"/>
            <ac:picMk id="6" creationId="{4667CD72-CD36-481B-AAFA-FA640C3AA318}"/>
          </ac:picMkLst>
        </pc:picChg>
        <pc:picChg chg="add del mod">
          <ac:chgData name="hui xu" userId="70b675938bab3b5e" providerId="LiveId" clId="{6BB2D507-D48E-4E75-BA36-A6504C6289F1}" dt="2020-05-12T04:30:26.315" v="8171"/>
          <ac:picMkLst>
            <pc:docMk/>
            <pc:sldMk cId="0" sldId="350"/>
            <ac:picMk id="7" creationId="{71B2B866-3E2D-4932-9264-FC7A6FF5D94D}"/>
          </ac:picMkLst>
        </pc:picChg>
        <pc:picChg chg="add del mod">
          <ac:chgData name="hui xu" userId="70b675938bab3b5e" providerId="LiveId" clId="{6BB2D507-D48E-4E75-BA36-A6504C6289F1}" dt="2020-05-12T04:31:26.673" v="8172"/>
          <ac:picMkLst>
            <pc:docMk/>
            <pc:sldMk cId="0" sldId="350"/>
            <ac:picMk id="8" creationId="{5051CA1A-395A-4875-8A50-39CCB88E297B}"/>
          </ac:picMkLst>
        </pc:picChg>
        <pc:picChg chg="add del mod">
          <ac:chgData name="hui xu" userId="70b675938bab3b5e" providerId="LiveId" clId="{6BB2D507-D48E-4E75-BA36-A6504C6289F1}" dt="2020-05-12T04:33:49.161" v="8173"/>
          <ac:picMkLst>
            <pc:docMk/>
            <pc:sldMk cId="0" sldId="350"/>
            <ac:picMk id="9" creationId="{EAD610FF-7CCD-4208-8FC4-F2234F8F8962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50"/>
            <ac:picMk id="10" creationId="{D1AA0C57-A18D-4FB1-BAB0-9A9F5F1D165A}"/>
          </ac:picMkLst>
        </pc:picChg>
        <pc:picChg chg="mod">
          <ac:chgData name="hui xu" userId="70b675938bab3b5e" providerId="LiveId" clId="{6BB2D507-D48E-4E75-BA36-A6504C6289F1}" dt="2020-04-24T07:40:47.290" v="3397" actId="1076"/>
          <ac:picMkLst>
            <pc:docMk/>
            <pc:sldMk cId="0" sldId="350"/>
            <ac:picMk id="37896" creationId="{2682AB7C-CF69-4282-9614-F032E02F52AF}"/>
          </ac:picMkLst>
        </pc:picChg>
      </pc:sldChg>
      <pc:sldChg chg="addSp delSp modSp mod modTransition addAnim delAnim modAnim">
        <pc:chgData name="hui xu" userId="70b675938bab3b5e" providerId="LiveId" clId="{6BB2D507-D48E-4E75-BA36-A6504C6289F1}" dt="2020-05-12T06:47:34.240" v="8241"/>
        <pc:sldMkLst>
          <pc:docMk/>
          <pc:sldMk cId="0" sldId="351"/>
        </pc:sldMkLst>
        <pc:spChg chg="mod">
          <ac:chgData name="hui xu" userId="70b675938bab3b5e" providerId="LiveId" clId="{6BB2D507-D48E-4E75-BA36-A6504C6289F1}" dt="2020-04-24T07:44:09.166" v="3446" actId="108"/>
          <ac:spMkLst>
            <pc:docMk/>
            <pc:sldMk cId="0" sldId="351"/>
            <ac:spMk id="17" creationId="{BF299333-F571-4A65-BDB2-08F1E7AFAB63}"/>
          </ac:spMkLst>
        </pc:spChg>
        <pc:spChg chg="add del mod">
          <ac:chgData name="hui xu" userId="70b675938bab3b5e" providerId="LiveId" clId="{6BB2D507-D48E-4E75-BA36-A6504C6289F1}" dt="2020-05-11T13:15:39.637" v="7886" actId="478"/>
          <ac:spMkLst>
            <pc:docMk/>
            <pc:sldMk cId="0" sldId="351"/>
            <ac:spMk id="20" creationId="{42F14872-0B3F-4BDF-821C-A10B2B1E74E0}"/>
          </ac:spMkLst>
        </pc:spChg>
        <pc:spChg chg="mod">
          <ac:chgData name="hui xu" userId="70b675938bab3b5e" providerId="LiveId" clId="{6BB2D507-D48E-4E75-BA36-A6504C6289F1}" dt="2020-04-24T07:41:23.946" v="3403" actId="1076"/>
          <ac:spMkLst>
            <pc:docMk/>
            <pc:sldMk cId="0" sldId="351"/>
            <ac:spMk id="28" creationId="{9D478BFE-69EB-40D4-8032-52F46F558919}"/>
          </ac:spMkLst>
        </pc:spChg>
        <pc:spChg chg="add mod">
          <ac:chgData name="hui xu" userId="70b675938bab3b5e" providerId="LiveId" clId="{6BB2D507-D48E-4E75-BA36-A6504C6289F1}" dt="2020-05-11T13:17:01.585" v="7904"/>
          <ac:spMkLst>
            <pc:docMk/>
            <pc:sldMk cId="0" sldId="351"/>
            <ac:spMk id="32" creationId="{3EE57282-4A90-420C-AA00-3BF7D8961262}"/>
          </ac:spMkLst>
        </pc:spChg>
        <pc:spChg chg="add del mod">
          <ac:chgData name="hui xu" userId="70b675938bab3b5e" providerId="LiveId" clId="{6BB2D507-D48E-4E75-BA36-A6504C6289F1}" dt="2020-05-11T13:15:39.637" v="7886" actId="478"/>
          <ac:spMkLst>
            <pc:docMk/>
            <pc:sldMk cId="0" sldId="351"/>
            <ac:spMk id="37" creationId="{FEAAF499-5727-42D0-B96F-08D0974E6D7C}"/>
          </ac:spMkLst>
        </pc:spChg>
        <pc:spChg chg="del">
          <ac:chgData name="hui xu" userId="70b675938bab3b5e" providerId="LiveId" clId="{6BB2D507-D48E-4E75-BA36-A6504C6289F1}" dt="2020-04-24T07:40:58.366" v="3399" actId="21"/>
          <ac:spMkLst>
            <pc:docMk/>
            <pc:sldMk cId="0" sldId="351"/>
            <ac:spMk id="38" creationId="{D25A7E33-AF2E-4BB6-98D6-63958B80CA37}"/>
          </ac:spMkLst>
        </pc:spChg>
        <pc:spChg chg="mod">
          <ac:chgData name="hui xu" userId="70b675938bab3b5e" providerId="LiveId" clId="{6BB2D507-D48E-4E75-BA36-A6504C6289F1}" dt="2020-04-24T07:45:29.196" v="3507" actId="108"/>
          <ac:spMkLst>
            <pc:docMk/>
            <pc:sldMk cId="0" sldId="351"/>
            <ac:spMk id="39" creationId="{552E1DC9-72C6-44D5-8E4C-2777D22C80E0}"/>
          </ac:spMkLst>
        </pc:spChg>
        <pc:spChg chg="del">
          <ac:chgData name="hui xu" userId="70b675938bab3b5e" providerId="LiveId" clId="{6BB2D507-D48E-4E75-BA36-A6504C6289F1}" dt="2020-04-24T07:35:37.743" v="3349" actId="478"/>
          <ac:spMkLst>
            <pc:docMk/>
            <pc:sldMk cId="0" sldId="351"/>
            <ac:spMk id="40" creationId="{DB2AC30C-F686-44A2-8567-C92750ADEB59}"/>
          </ac:spMkLst>
        </pc:spChg>
        <pc:spChg chg="mod">
          <ac:chgData name="hui xu" userId="70b675938bab3b5e" providerId="LiveId" clId="{6BB2D507-D48E-4E75-BA36-A6504C6289F1}" dt="2020-04-24T07:44:09.756" v="3447" actId="108"/>
          <ac:spMkLst>
            <pc:docMk/>
            <pc:sldMk cId="0" sldId="351"/>
            <ac:spMk id="44" creationId="{B5281EE4-0E15-4AB1-848E-B4793E55150B}"/>
          </ac:spMkLst>
        </pc:spChg>
        <pc:spChg chg="mod">
          <ac:chgData name="hui xu" userId="70b675938bab3b5e" providerId="LiveId" clId="{6BB2D507-D48E-4E75-BA36-A6504C6289F1}" dt="2020-04-24T07:47:46.523" v="3539" actId="1036"/>
          <ac:spMkLst>
            <pc:docMk/>
            <pc:sldMk cId="0" sldId="351"/>
            <ac:spMk id="46" creationId="{7D6E8A6E-B002-417B-A102-90F1B3AFBC36}"/>
          </ac:spMkLst>
        </pc:spChg>
        <pc:spChg chg="del mod">
          <ac:chgData name="hui xu" userId="70b675938bab3b5e" providerId="LiveId" clId="{6BB2D507-D48E-4E75-BA36-A6504C6289F1}" dt="2020-05-11T13:17:22.025" v="7906" actId="478"/>
          <ac:spMkLst>
            <pc:docMk/>
            <pc:sldMk cId="0" sldId="351"/>
            <ac:spMk id="56" creationId="{7CB4CD91-1CC3-4B42-956E-D322D9508508}"/>
          </ac:spMkLst>
        </pc:spChg>
        <pc:spChg chg="del mod">
          <ac:chgData name="hui xu" userId="70b675938bab3b5e" providerId="LiveId" clId="{6BB2D507-D48E-4E75-BA36-A6504C6289F1}" dt="2020-05-11T13:17:20.297" v="7905" actId="478"/>
          <ac:spMkLst>
            <pc:docMk/>
            <pc:sldMk cId="0" sldId="351"/>
            <ac:spMk id="57" creationId="{3650E81A-EBB2-4C8B-AE5E-AE2F4F610E2B}"/>
          </ac:spMkLst>
        </pc:spChg>
        <pc:spChg chg="mod">
          <ac:chgData name="hui xu" userId="70b675938bab3b5e" providerId="LiveId" clId="{6BB2D507-D48E-4E75-BA36-A6504C6289F1}" dt="2020-04-24T07:45:06.782" v="3477" actId="1037"/>
          <ac:spMkLst>
            <pc:docMk/>
            <pc:sldMk cId="0" sldId="351"/>
            <ac:spMk id="62" creationId="{3356FF66-AFE8-4CD7-83D3-29F12D3A8DDA}"/>
          </ac:spMkLst>
        </pc:spChg>
        <pc:spChg chg="add del mod">
          <ac:chgData name="hui xu" userId="70b675938bab3b5e" providerId="LiveId" clId="{6BB2D507-D48E-4E75-BA36-A6504C6289F1}" dt="2020-05-11T13:16:59.338" v="7903" actId="208"/>
          <ac:spMkLst>
            <pc:docMk/>
            <pc:sldMk cId="0" sldId="351"/>
            <ac:spMk id="63" creationId="{5A820FD7-1B69-4935-A47E-B01AD5973EF3}"/>
          </ac:spMkLst>
        </pc:spChg>
        <pc:spChg chg="add del mod">
          <ac:chgData name="hui xu" userId="70b675938bab3b5e" providerId="LiveId" clId="{6BB2D507-D48E-4E75-BA36-A6504C6289F1}" dt="2020-05-11T13:16:51.116" v="7902" actId="478"/>
          <ac:spMkLst>
            <pc:docMk/>
            <pc:sldMk cId="0" sldId="351"/>
            <ac:spMk id="101" creationId="{AB82971E-57A3-4CD7-8DCA-54EC2189B563}"/>
          </ac:spMkLst>
        </pc:spChg>
        <pc:spChg chg="mod">
          <ac:chgData name="hui xu" userId="70b675938bab3b5e" providerId="LiveId" clId="{6BB2D507-D48E-4E75-BA36-A6504C6289F1}" dt="2020-04-24T07:45:50.574" v="3514" actId="14100"/>
          <ac:spMkLst>
            <pc:docMk/>
            <pc:sldMk cId="0" sldId="351"/>
            <ac:spMk id="102" creationId="{C0E2515A-F7C3-4AFD-8274-F024DC206919}"/>
          </ac:spMkLst>
        </pc:spChg>
        <pc:spChg chg="mod">
          <ac:chgData name="hui xu" userId="70b675938bab3b5e" providerId="LiveId" clId="{6BB2D507-D48E-4E75-BA36-A6504C6289F1}" dt="2020-04-24T07:41:23.946" v="3403" actId="1076"/>
          <ac:spMkLst>
            <pc:docMk/>
            <pc:sldMk cId="0" sldId="351"/>
            <ac:spMk id="38914" creationId="{641F0C19-94EA-4112-811A-C26BAE712DCB}"/>
          </ac:spMkLst>
        </pc:spChg>
        <pc:spChg chg="del">
          <ac:chgData name="hui xu" userId="70b675938bab3b5e" providerId="LiveId" clId="{6BB2D507-D48E-4E75-BA36-A6504C6289F1}" dt="2020-04-24T07:41:02.687" v="3400" actId="21"/>
          <ac:spMkLst>
            <pc:docMk/>
            <pc:sldMk cId="0" sldId="351"/>
            <ac:spMk id="38923" creationId="{540105D2-286F-4761-BAE7-B97BDDEC9373}"/>
          </ac:spMkLst>
        </pc:spChg>
        <pc:spChg chg="add del mod">
          <ac:chgData name="hui xu" userId="70b675938bab3b5e" providerId="LiveId" clId="{6BB2D507-D48E-4E75-BA36-A6504C6289F1}" dt="2020-05-11T13:16:48.157" v="7901" actId="21"/>
          <ac:spMkLst>
            <pc:docMk/>
            <pc:sldMk cId="0" sldId="351"/>
            <ac:spMk id="38927" creationId="{F50BCE24-CF92-46A7-BDDF-0D2B0837A2D4}"/>
          </ac:spMkLst>
        </pc:spChg>
        <pc:spChg chg="mod">
          <ac:chgData name="hui xu" userId="70b675938bab3b5e" providerId="LiveId" clId="{6BB2D507-D48E-4E75-BA36-A6504C6289F1}" dt="2020-04-24T07:45:44.657" v="3512" actId="1076"/>
          <ac:spMkLst>
            <pc:docMk/>
            <pc:sldMk cId="0" sldId="351"/>
            <ac:spMk id="38955" creationId="{8BF3408B-0B1A-43D2-80BD-4712F39B42DD}"/>
          </ac:spMkLst>
        </pc:spChg>
        <pc:spChg chg="mod">
          <ac:chgData name="hui xu" userId="70b675938bab3b5e" providerId="LiveId" clId="{6BB2D507-D48E-4E75-BA36-A6504C6289F1}" dt="2020-05-11T13:16:15.585" v="7892" actId="1076"/>
          <ac:spMkLst>
            <pc:docMk/>
            <pc:sldMk cId="0" sldId="351"/>
            <ac:spMk id="38958" creationId="{0C956CAC-3705-4BF6-9449-376F40522704}"/>
          </ac:spMkLst>
        </pc:spChg>
        <pc:spChg chg="mod">
          <ac:chgData name="hui xu" userId="70b675938bab3b5e" providerId="LiveId" clId="{6BB2D507-D48E-4E75-BA36-A6504C6289F1}" dt="2020-05-11T13:16:15.585" v="7892" actId="1076"/>
          <ac:spMkLst>
            <pc:docMk/>
            <pc:sldMk cId="0" sldId="351"/>
            <ac:spMk id="38959" creationId="{E760551D-1C6E-4109-AE26-0EF4D121A8FC}"/>
          </ac:spMkLst>
        </pc:spChg>
        <pc:spChg chg="mod">
          <ac:chgData name="hui xu" userId="70b675938bab3b5e" providerId="LiveId" clId="{6BB2D507-D48E-4E75-BA36-A6504C6289F1}" dt="2020-05-11T13:16:15.585" v="7892" actId="1076"/>
          <ac:spMkLst>
            <pc:docMk/>
            <pc:sldMk cId="0" sldId="351"/>
            <ac:spMk id="38961" creationId="{C1E89207-D072-4C81-A351-5F5E4B1BDC12}"/>
          </ac:spMkLst>
        </pc:spChg>
        <pc:grpChg chg="mod">
          <ac:chgData name="hui xu" userId="70b675938bab3b5e" providerId="LiveId" clId="{6BB2D507-D48E-4E75-BA36-A6504C6289F1}" dt="2020-05-11T13:16:15.585" v="7892" actId="1076"/>
          <ac:grpSpMkLst>
            <pc:docMk/>
            <pc:sldMk cId="0" sldId="351"/>
            <ac:grpSpMk id="2" creationId="{BFAC2E3D-7030-4299-B933-5111273D929D}"/>
          </ac:grpSpMkLst>
        </pc:grpChg>
        <pc:graphicFrameChg chg="mod modGraphic">
          <ac:chgData name="hui xu" userId="70b675938bab3b5e" providerId="LiveId" clId="{6BB2D507-D48E-4E75-BA36-A6504C6289F1}" dt="2020-04-24T08:00:04.704" v="3637" actId="207"/>
          <ac:graphicFrameMkLst>
            <pc:docMk/>
            <pc:sldMk cId="0" sldId="351"/>
            <ac:graphicFrameMk id="98" creationId="{76DB9CDA-8798-4BD0-BFF0-39B57C0A9717}"/>
          </ac:graphicFrameMkLst>
        </pc:graphicFrameChg>
        <pc:picChg chg="add del mod">
          <ac:chgData name="hui xu" userId="70b675938bab3b5e" providerId="LiveId" clId="{6BB2D507-D48E-4E75-BA36-A6504C6289F1}" dt="2020-05-12T04:34:04.092" v="8174"/>
          <ac:picMkLst>
            <pc:docMk/>
            <pc:sldMk cId="0" sldId="351"/>
            <ac:picMk id="3" creationId="{88A28DEF-7A8C-478E-9C34-826DA18E3A38}"/>
          </ac:picMkLst>
        </pc:picChg>
        <pc:picChg chg="add del mod">
          <ac:chgData name="hui xu" userId="70b675938bab3b5e" providerId="LiveId" clId="{6BB2D507-D48E-4E75-BA36-A6504C6289F1}" dt="2020-05-12T04:36:07.823" v="8175"/>
          <ac:picMkLst>
            <pc:docMk/>
            <pc:sldMk cId="0" sldId="351"/>
            <ac:picMk id="4" creationId="{A42F0F25-5B2A-4456-A9F7-1AD714FA9096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51"/>
            <ac:picMk id="5" creationId="{2744410D-6656-44D5-96CF-599F6C8365F9}"/>
          </ac:picMkLst>
        </pc:picChg>
        <pc:picChg chg="mod">
          <ac:chgData name="hui xu" userId="70b675938bab3b5e" providerId="LiveId" clId="{6BB2D507-D48E-4E75-BA36-A6504C6289F1}" dt="2020-04-24T07:48:05.434" v="3541" actId="1076"/>
          <ac:picMkLst>
            <pc:docMk/>
            <pc:sldMk cId="0" sldId="351"/>
            <ac:picMk id="38928" creationId="{8A26D38D-E223-41DA-B33F-75689DEE32E3}"/>
          </ac:picMkLst>
        </pc:picChg>
        <pc:cxnChg chg="mod">
          <ac:chgData name="hui xu" userId="70b675938bab3b5e" providerId="LiveId" clId="{6BB2D507-D48E-4E75-BA36-A6504C6289F1}" dt="2020-04-24T07:41:23.946" v="3403" actId="1076"/>
          <ac:cxnSpMkLst>
            <pc:docMk/>
            <pc:sldMk cId="0" sldId="351"/>
            <ac:cxnSpMk id="30" creationId="{B8525DE5-D0EC-4B65-BED0-BE32219239E6}"/>
          </ac:cxnSpMkLst>
        </pc:cxnChg>
        <pc:cxnChg chg="mod">
          <ac:chgData name="hui xu" userId="70b675938bab3b5e" providerId="LiveId" clId="{6BB2D507-D48E-4E75-BA36-A6504C6289F1}" dt="2020-04-24T07:41:23.946" v="3403" actId="1076"/>
          <ac:cxnSpMkLst>
            <pc:docMk/>
            <pc:sldMk cId="0" sldId="351"/>
            <ac:cxnSpMk id="31" creationId="{A07DE89B-A041-406C-A062-11A2C4DC4D3B}"/>
          </ac:cxnSpMkLst>
        </pc:cxnChg>
        <pc:cxnChg chg="mod">
          <ac:chgData name="hui xu" userId="70b675938bab3b5e" providerId="LiveId" clId="{6BB2D507-D48E-4E75-BA36-A6504C6289F1}" dt="2020-05-11T13:16:15.585" v="7892" actId="1076"/>
          <ac:cxnSpMkLst>
            <pc:docMk/>
            <pc:sldMk cId="0" sldId="351"/>
            <ac:cxnSpMk id="34" creationId="{9E78777A-748E-424E-B06D-AA7B49EAC72F}"/>
          </ac:cxnSpMkLst>
        </pc:cxnChg>
      </pc:sldChg>
      <pc:sldChg chg="addSp delSp modSp modTransition modAnim">
        <pc:chgData name="hui xu" userId="70b675938bab3b5e" providerId="LiveId" clId="{6BB2D507-D48E-4E75-BA36-A6504C6289F1}" dt="2020-05-12T06:47:34.240" v="8241"/>
        <pc:sldMkLst>
          <pc:docMk/>
          <pc:sldMk cId="0" sldId="352"/>
        </pc:sldMkLst>
        <pc:spChg chg="del">
          <ac:chgData name="hui xu" userId="70b675938bab3b5e" providerId="LiveId" clId="{6BB2D507-D48E-4E75-BA36-A6504C6289F1}" dt="2020-04-24T07:57:47.397" v="3621" actId="478"/>
          <ac:spMkLst>
            <pc:docMk/>
            <pc:sldMk cId="0" sldId="352"/>
            <ac:spMk id="39940" creationId="{69E21071-C428-42D4-A23E-E3CB9C297353}"/>
          </ac:spMkLst>
        </pc:spChg>
        <pc:picChg chg="add del mod">
          <ac:chgData name="hui xu" userId="70b675938bab3b5e" providerId="LiveId" clId="{6BB2D507-D48E-4E75-BA36-A6504C6289F1}" dt="2020-05-12T04:36:39.032" v="8176"/>
          <ac:picMkLst>
            <pc:docMk/>
            <pc:sldMk cId="0" sldId="352"/>
            <ac:picMk id="3" creationId="{ECF0DAC2-2D03-4CDE-89EF-F888DD387B80}"/>
          </ac:picMkLst>
        </pc:picChg>
        <pc:picChg chg="add del mod">
          <ac:chgData name="hui xu" userId="70b675938bab3b5e" providerId="LiveId" clId="{6BB2D507-D48E-4E75-BA36-A6504C6289F1}" dt="2020-05-12T04:37:22.585" v="8177"/>
          <ac:picMkLst>
            <pc:docMk/>
            <pc:sldMk cId="0" sldId="352"/>
            <ac:picMk id="4" creationId="{07351E99-42B4-4533-80CE-6F52C2400388}"/>
          </ac:picMkLst>
        </pc:picChg>
        <pc:picChg chg="add del mod">
          <ac:chgData name="hui xu" userId="70b675938bab3b5e" providerId="LiveId" clId="{6BB2D507-D48E-4E75-BA36-A6504C6289F1}" dt="2020-05-12T04:38:13.515" v="8178"/>
          <ac:picMkLst>
            <pc:docMk/>
            <pc:sldMk cId="0" sldId="352"/>
            <ac:picMk id="5" creationId="{E3C459D2-1C22-446F-9D8F-7A900F18093C}"/>
          </ac:picMkLst>
        </pc:picChg>
        <pc:picChg chg="add del mod">
          <ac:chgData name="hui xu" userId="70b675938bab3b5e" providerId="LiveId" clId="{6BB2D507-D48E-4E75-BA36-A6504C6289F1}" dt="2020-05-12T04:39:40.594" v="8179"/>
          <ac:picMkLst>
            <pc:docMk/>
            <pc:sldMk cId="0" sldId="352"/>
            <ac:picMk id="6" creationId="{8B713C2C-71AA-4C13-A5D6-0AF5CFE371DB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0" sldId="352"/>
            <ac:picMk id="7" creationId="{5BA79EE0-15C3-439E-A99D-FA1AA4D228F8}"/>
          </ac:picMkLst>
        </pc:picChg>
      </pc:sldChg>
      <pc:sldChg chg="del">
        <pc:chgData name="hui xu" userId="70b675938bab3b5e" providerId="LiveId" clId="{6BB2D507-D48E-4E75-BA36-A6504C6289F1}" dt="2020-04-24T04:28:40.378" v="2281" actId="2696"/>
        <pc:sldMkLst>
          <pc:docMk/>
          <pc:sldMk cId="322342464" sldId="353"/>
        </pc:sldMkLst>
      </pc:sldChg>
      <pc:sldChg chg="del">
        <pc:chgData name="hui xu" userId="70b675938bab3b5e" providerId="LiveId" clId="{6BB2D507-D48E-4E75-BA36-A6504C6289F1}" dt="2020-04-24T04:28:40.378" v="2281" actId="2696"/>
        <pc:sldMkLst>
          <pc:docMk/>
          <pc:sldMk cId="988748329" sldId="354"/>
        </pc:sldMkLst>
      </pc:sldChg>
      <pc:sldChg chg="del">
        <pc:chgData name="hui xu" userId="70b675938bab3b5e" providerId="LiveId" clId="{6BB2D507-D48E-4E75-BA36-A6504C6289F1}" dt="2020-04-24T04:28:40.378" v="2281" actId="2696"/>
        <pc:sldMkLst>
          <pc:docMk/>
          <pc:sldMk cId="3325820138" sldId="355"/>
        </pc:sldMkLst>
      </pc:sldChg>
      <pc:sldChg chg="del">
        <pc:chgData name="hui xu" userId="70b675938bab3b5e" providerId="LiveId" clId="{6BB2D507-D48E-4E75-BA36-A6504C6289F1}" dt="2020-04-24T04:28:40.378" v="2281" actId="2696"/>
        <pc:sldMkLst>
          <pc:docMk/>
          <pc:sldMk cId="4286750739" sldId="356"/>
        </pc:sldMkLst>
      </pc:sldChg>
      <pc:sldChg chg="del">
        <pc:chgData name="hui xu" userId="70b675938bab3b5e" providerId="LiveId" clId="{6BB2D507-D48E-4E75-BA36-A6504C6289F1}" dt="2020-04-24T04:28:40.378" v="2281" actId="2696"/>
        <pc:sldMkLst>
          <pc:docMk/>
          <pc:sldMk cId="4286632370" sldId="357"/>
        </pc:sldMkLst>
      </pc:sldChg>
      <pc:sldChg chg="del">
        <pc:chgData name="hui xu" userId="70b675938bab3b5e" providerId="LiveId" clId="{6BB2D507-D48E-4E75-BA36-A6504C6289F1}" dt="2020-04-24T04:28:40.378" v="2281" actId="2696"/>
        <pc:sldMkLst>
          <pc:docMk/>
          <pc:sldMk cId="3901785712" sldId="358"/>
        </pc:sldMkLst>
      </pc:sldChg>
      <pc:sldChg chg="del">
        <pc:chgData name="hui xu" userId="70b675938bab3b5e" providerId="LiveId" clId="{6BB2D507-D48E-4E75-BA36-A6504C6289F1}" dt="2020-04-24T04:28:56.366" v="2282" actId="2696"/>
        <pc:sldMkLst>
          <pc:docMk/>
          <pc:sldMk cId="2051574573" sldId="359"/>
        </pc:sldMkLst>
      </pc:sldChg>
      <pc:sldChg chg="del">
        <pc:chgData name="hui xu" userId="70b675938bab3b5e" providerId="LiveId" clId="{6BB2D507-D48E-4E75-BA36-A6504C6289F1}" dt="2020-04-24T07:59:28.452" v="3634" actId="2696"/>
        <pc:sldMkLst>
          <pc:docMk/>
          <pc:sldMk cId="937975241" sldId="360"/>
        </pc:sldMkLst>
      </pc:sldChg>
      <pc:sldChg chg="del">
        <pc:chgData name="hui xu" userId="70b675938bab3b5e" providerId="LiveId" clId="{6BB2D507-D48E-4E75-BA36-A6504C6289F1}" dt="2020-04-24T04:28:57.502" v="2283" actId="2696"/>
        <pc:sldMkLst>
          <pc:docMk/>
          <pc:sldMk cId="656358018" sldId="361"/>
        </pc:sldMkLst>
      </pc:sldChg>
      <pc:sldChg chg="del">
        <pc:chgData name="hui xu" userId="70b675938bab3b5e" providerId="LiveId" clId="{6BB2D507-D48E-4E75-BA36-A6504C6289F1}" dt="2020-04-22T08:14:35.313" v="214" actId="47"/>
        <pc:sldMkLst>
          <pc:docMk/>
          <pc:sldMk cId="3794871582" sldId="362"/>
        </pc:sldMkLst>
      </pc:sldChg>
      <pc:sldChg chg="addSp delSp modSp mod modTransition modAnim">
        <pc:chgData name="hui xu" userId="70b675938bab3b5e" providerId="LiveId" clId="{6BB2D507-D48E-4E75-BA36-A6504C6289F1}" dt="2020-05-12T06:47:34.240" v="8241"/>
        <pc:sldMkLst>
          <pc:docMk/>
          <pc:sldMk cId="3421237192" sldId="363"/>
        </pc:sldMkLst>
        <pc:spChg chg="mod">
          <ac:chgData name="hui xu" userId="70b675938bab3b5e" providerId="LiveId" clId="{6BB2D507-D48E-4E75-BA36-A6504C6289F1}" dt="2020-05-11T05:10:05.280" v="7663" actId="207"/>
          <ac:spMkLst>
            <pc:docMk/>
            <pc:sldMk cId="3421237192" sldId="363"/>
            <ac:spMk id="3" creationId="{46F13B9F-7B8F-4538-9881-8201B6AC27D8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4" creationId="{44044E08-C053-4797-821B-AA8E562BC4B3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5" creationId="{73655E9C-0BF0-4B9E-80C0-33D4030E1B4F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6" creationId="{C16BD74A-19AC-4780-BCAD-D9DD8FBF4826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7" creationId="{6835F66D-6F18-4743-B9BA-06F80FCCA50B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8" creationId="{2D22A57D-D06F-429D-8B03-C9E63BE47645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9" creationId="{5C85042A-5BDC-4660-AA10-289303572B03}"/>
          </ac:spMkLst>
        </pc:spChg>
        <pc:spChg chg="del">
          <ac:chgData name="hui xu" userId="70b675938bab3b5e" providerId="LiveId" clId="{6BB2D507-D48E-4E75-BA36-A6504C6289F1}" dt="2020-04-22T08:58:58.581" v="1207" actId="478"/>
          <ac:spMkLst>
            <pc:docMk/>
            <pc:sldMk cId="3421237192" sldId="363"/>
            <ac:spMk id="10" creationId="{0A49AB45-C86B-4419-94FB-A231B5636BB0}"/>
          </ac:spMkLst>
        </pc:spChg>
        <pc:spChg chg="add mod">
          <ac:chgData name="hui xu" userId="70b675938bab3b5e" providerId="LiveId" clId="{6BB2D507-D48E-4E75-BA36-A6504C6289F1}" dt="2020-05-11T05:10:00.392" v="7662" actId="164"/>
          <ac:spMkLst>
            <pc:docMk/>
            <pc:sldMk cId="3421237192" sldId="363"/>
            <ac:spMk id="11" creationId="{32DE2A85-E57A-4DEC-9AC5-C60ABD1CDBB2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12" creationId="{3007784C-DB6D-491B-8930-702E2402507A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15" creationId="{2B006491-2437-4D51-BEB7-891EC64EFACA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25" creationId="{6A0671B8-5C0B-4E36-9459-A4352BE9A95A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27" creationId="{9212627F-874E-4116-99D3-95CCFBB112A8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31" creationId="{DE42A289-403A-4C0D-9B34-D45C0FC01436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32" creationId="{A84DA759-B961-446B-B3C8-D8A5E33706EF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40" creationId="{73E50AF8-1FD8-4EBB-A6B6-3B6FF13D9239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41" creationId="{C36D38DC-FA9B-48E1-A709-5365893444F6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42" creationId="{5F7C4EF4-AF9E-4E80-A213-249551CFFE3D}"/>
          </ac:spMkLst>
        </pc:spChg>
        <pc:spChg chg="add mod">
          <ac:chgData name="hui xu" userId="70b675938bab3b5e" providerId="LiveId" clId="{6BB2D507-D48E-4E75-BA36-A6504C6289F1}" dt="2020-05-11T05:10:00.392" v="7662" actId="164"/>
          <ac:spMkLst>
            <pc:docMk/>
            <pc:sldMk cId="3421237192" sldId="363"/>
            <ac:spMk id="69" creationId="{A44E6401-2F14-4788-B3B1-7371DC5B5394}"/>
          </ac:spMkLst>
        </pc:spChg>
        <pc:spChg chg="add mod">
          <ac:chgData name="hui xu" userId="70b675938bab3b5e" providerId="LiveId" clId="{6BB2D507-D48E-4E75-BA36-A6504C6289F1}" dt="2020-05-11T05:10:18.216" v="7664" actId="207"/>
          <ac:spMkLst>
            <pc:docMk/>
            <pc:sldMk cId="3421237192" sldId="363"/>
            <ac:spMk id="70" creationId="{E1CCBD77-2F95-41FF-AD15-15DC3DF965FD}"/>
          </ac:spMkLst>
        </pc:spChg>
        <pc:grpChg chg="add mod">
          <ac:chgData name="hui xu" userId="70b675938bab3b5e" providerId="LiveId" clId="{6BB2D507-D48E-4E75-BA36-A6504C6289F1}" dt="2020-05-11T05:10:00.392" v="7662" actId="164"/>
          <ac:grpSpMkLst>
            <pc:docMk/>
            <pc:sldMk cId="3421237192" sldId="363"/>
            <ac:grpSpMk id="4" creationId="{1D2EA798-1EA3-489A-BB47-2487BA69D07E}"/>
          </ac:grpSpMkLst>
        </pc:grpChg>
        <pc:picChg chg="add del mod">
          <ac:chgData name="hui xu" userId="70b675938bab3b5e" providerId="LiveId" clId="{6BB2D507-D48E-4E75-BA36-A6504C6289F1}" dt="2020-05-12T02:15:04.350" v="8084"/>
          <ac:picMkLst>
            <pc:docMk/>
            <pc:sldMk cId="3421237192" sldId="363"/>
            <ac:picMk id="5" creationId="{E26C5F9F-903A-47D9-977D-2B76F211E4D3}"/>
          </ac:picMkLst>
        </pc:picChg>
        <pc:picChg chg="add del mod">
          <ac:chgData name="hui xu" userId="70b675938bab3b5e" providerId="LiveId" clId="{6BB2D507-D48E-4E75-BA36-A6504C6289F1}" dt="2020-05-12T02:15:25.154" v="8085"/>
          <ac:picMkLst>
            <pc:docMk/>
            <pc:sldMk cId="3421237192" sldId="363"/>
            <ac:picMk id="6" creationId="{4F6A057D-0742-4520-886A-62DBD828E6D5}"/>
          </ac:picMkLst>
        </pc:picChg>
        <pc:picChg chg="add del mod">
          <ac:chgData name="hui xu" userId="70b675938bab3b5e" providerId="LiveId" clId="{6BB2D507-D48E-4E75-BA36-A6504C6289F1}" dt="2020-05-12T02:16:00.276" v="8086"/>
          <ac:picMkLst>
            <pc:docMk/>
            <pc:sldMk cId="3421237192" sldId="363"/>
            <ac:picMk id="7" creationId="{BE26F96B-6318-4CEF-B5FD-9E27CB4C69C6}"/>
          </ac:picMkLst>
        </pc:picChg>
        <pc:picChg chg="add del mod">
          <ac:chgData name="hui xu" userId="70b675938bab3b5e" providerId="LiveId" clId="{6BB2D507-D48E-4E75-BA36-A6504C6289F1}" dt="2020-05-12T02:16:13.980" v="8087"/>
          <ac:picMkLst>
            <pc:docMk/>
            <pc:sldMk cId="3421237192" sldId="363"/>
            <ac:picMk id="8" creationId="{AFF0C6F8-18ED-44E5-95BD-0FB321711A1C}"/>
          </ac:picMkLst>
        </pc:picChg>
        <pc:picChg chg="add del mod">
          <ac:chgData name="hui xu" userId="70b675938bab3b5e" providerId="LiveId" clId="{6BB2D507-D48E-4E75-BA36-A6504C6289F1}" dt="2020-05-12T02:17:05.958" v="8088"/>
          <ac:picMkLst>
            <pc:docMk/>
            <pc:sldMk cId="3421237192" sldId="363"/>
            <ac:picMk id="9" creationId="{5CEB0DEA-F5BF-4D5F-AD72-5B5B8492F35C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3421237192" sldId="363"/>
            <ac:picMk id="10" creationId="{17803E61-CEEF-4C47-B3EB-F278DB2DF824}"/>
          </ac:picMkLst>
        </pc:pic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13" creationId="{A7AA61A3-EB67-41A1-934E-6B67CC5F699E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24" creationId="{61210736-FF02-41E5-8FFA-C6675D1F6EB8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28" creationId="{5A8C57F7-2E30-48F7-B5C6-A4D1FD2F9CE5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49" creationId="{0C7CE874-23D5-4D58-A9D5-32454ED9B1EF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54" creationId="{23589D1C-3FF2-4300-9CBE-B54734F32044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57" creationId="{7E8D14AE-84A0-4944-B1A8-F2786D306E00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60" creationId="{4E0E9A3B-F93F-4192-BAD3-53382F4CE837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63" creationId="{F7600376-468E-464B-87B0-76BF747C6DBD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66" creationId="{B57D43F1-56CE-4674-91DB-4F6CD394A05A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71" creationId="{4CA02257-F3E0-4DED-96E3-42A636139C6F}"/>
          </ac:cxnSpMkLst>
        </pc:cxnChg>
        <pc:cxnChg chg="add mod">
          <ac:chgData name="hui xu" userId="70b675938bab3b5e" providerId="LiveId" clId="{6BB2D507-D48E-4E75-BA36-A6504C6289F1}" dt="2020-05-11T05:10:00.392" v="7662" actId="164"/>
          <ac:cxnSpMkLst>
            <pc:docMk/>
            <pc:sldMk cId="3421237192" sldId="363"/>
            <ac:cxnSpMk id="79" creationId="{B299CC92-A8FB-4D69-9CA5-258DF8C4ED5A}"/>
          </ac:cxnSpMkLst>
        </pc:cxnChg>
      </pc:sldChg>
      <pc:sldChg chg="addSp delSp modSp new mod modTransition delAnim modAnim">
        <pc:chgData name="hui xu" userId="70b675938bab3b5e" providerId="LiveId" clId="{6BB2D507-D48E-4E75-BA36-A6504C6289F1}" dt="2020-05-12T06:47:34.240" v="8241"/>
        <pc:sldMkLst>
          <pc:docMk/>
          <pc:sldMk cId="209209290" sldId="364"/>
        </pc:sldMkLst>
        <pc:spChg chg="mod">
          <ac:chgData name="hui xu" userId="70b675938bab3b5e" providerId="LiveId" clId="{6BB2D507-D48E-4E75-BA36-A6504C6289F1}" dt="2020-04-24T04:37:49.204" v="2481" actId="21"/>
          <ac:spMkLst>
            <pc:docMk/>
            <pc:sldMk cId="209209290" sldId="364"/>
            <ac:spMk id="2" creationId="{30F98558-F7C7-437C-A02B-2737EC88AAC0}"/>
          </ac:spMkLst>
        </pc:spChg>
        <pc:spChg chg="del mod">
          <ac:chgData name="hui xu" userId="70b675938bab3b5e" providerId="LiveId" clId="{6BB2D507-D48E-4E75-BA36-A6504C6289F1}" dt="2020-04-24T04:37:00.579" v="2413" actId="21"/>
          <ac:spMkLst>
            <pc:docMk/>
            <pc:sldMk cId="209209290" sldId="364"/>
            <ac:spMk id="3" creationId="{9E558E1F-5E16-4785-9C81-7745537A26FE}"/>
          </ac:spMkLst>
        </pc:spChg>
        <pc:spChg chg="add del">
          <ac:chgData name="hui xu" userId="70b675938bab3b5e" providerId="LiveId" clId="{6BB2D507-D48E-4E75-BA36-A6504C6289F1}" dt="2020-04-22T08:36:35.887" v="621"/>
          <ac:spMkLst>
            <pc:docMk/>
            <pc:sldMk cId="209209290" sldId="364"/>
            <ac:spMk id="4" creationId="{5C24FC67-CB74-4FB4-8EB2-D4AE1702EA75}"/>
          </ac:spMkLst>
        </pc:spChg>
        <pc:spChg chg="add mod">
          <ac:chgData name="hui xu" userId="70b675938bab3b5e" providerId="LiveId" clId="{6BB2D507-D48E-4E75-BA36-A6504C6289F1}" dt="2020-05-11T01:51:41.969" v="7553" actId="20577"/>
          <ac:spMkLst>
            <pc:docMk/>
            <pc:sldMk cId="209209290" sldId="364"/>
            <ac:spMk id="4" creationId="{F1982855-C270-43A5-9C85-1D423ED05CD6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5" creationId="{2988AD45-B53C-4FC3-A005-EB2AE9E6C250}"/>
          </ac:spMkLst>
        </pc:spChg>
        <pc:spChg chg="add del mod">
          <ac:chgData name="hui xu" userId="70b675938bab3b5e" providerId="LiveId" clId="{6BB2D507-D48E-4E75-BA36-A6504C6289F1}" dt="2020-04-24T04:37:00.579" v="2413" actId="21"/>
          <ac:spMkLst>
            <pc:docMk/>
            <pc:sldMk cId="209209290" sldId="364"/>
            <ac:spMk id="6" creationId="{665AD181-C414-46CD-A2C0-571C9B91E5CE}"/>
          </ac:spMkLst>
        </pc:spChg>
        <pc:spChg chg="add del mod">
          <ac:chgData name="hui xu" userId="70b675938bab3b5e" providerId="LiveId" clId="{6BB2D507-D48E-4E75-BA36-A6504C6289F1}" dt="2020-04-24T04:37:00.579" v="2413" actId="21"/>
          <ac:spMkLst>
            <pc:docMk/>
            <pc:sldMk cId="209209290" sldId="364"/>
            <ac:spMk id="7" creationId="{6C11106B-E5D1-47C3-89B8-D108046F83E4}"/>
          </ac:spMkLst>
        </pc:spChg>
        <pc:spChg chg="add del mod">
          <ac:chgData name="hui xu" userId="70b675938bab3b5e" providerId="LiveId" clId="{6BB2D507-D48E-4E75-BA36-A6504C6289F1}" dt="2020-04-24T04:37:00.579" v="2413" actId="21"/>
          <ac:spMkLst>
            <pc:docMk/>
            <pc:sldMk cId="209209290" sldId="364"/>
            <ac:spMk id="10" creationId="{296CD24D-FE66-4225-AB3E-48AE556AE251}"/>
          </ac:spMkLst>
        </pc:spChg>
        <pc:spChg chg="add del mod">
          <ac:chgData name="hui xu" userId="70b675938bab3b5e" providerId="LiveId" clId="{6BB2D507-D48E-4E75-BA36-A6504C6289F1}" dt="2020-04-24T04:37:00.579" v="2413" actId="21"/>
          <ac:spMkLst>
            <pc:docMk/>
            <pc:sldMk cId="209209290" sldId="364"/>
            <ac:spMk id="13" creationId="{4E7A3976-7A11-44EA-9336-1DCF2FE350D7}"/>
          </ac:spMkLst>
        </pc:spChg>
        <pc:spChg chg="add del mod">
          <ac:chgData name="hui xu" userId="70b675938bab3b5e" providerId="LiveId" clId="{6BB2D507-D48E-4E75-BA36-A6504C6289F1}" dt="2020-04-24T04:37:00.579" v="2413" actId="21"/>
          <ac:spMkLst>
            <pc:docMk/>
            <pc:sldMk cId="209209290" sldId="364"/>
            <ac:spMk id="14" creationId="{AA4859AB-9464-4C68-A8BC-7D9CBDACE53A}"/>
          </ac:spMkLst>
        </pc:spChg>
        <pc:spChg chg="add del">
          <ac:chgData name="hui xu" userId="70b675938bab3b5e" providerId="LiveId" clId="{6BB2D507-D48E-4E75-BA36-A6504C6289F1}" dt="2020-04-22T08:47:44.346" v="895" actId="21"/>
          <ac:spMkLst>
            <pc:docMk/>
            <pc:sldMk cId="209209290" sldId="364"/>
            <ac:spMk id="15" creationId="{916EE890-0407-4221-9A71-BE40D644AB06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16" creationId="{5D1F65F0-1976-479A-8761-35171B98B816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17" creationId="{D9C02B6E-0D36-45E3-A673-5F290F086337}"/>
          </ac:spMkLst>
        </pc:spChg>
        <pc:spChg chg="add mod">
          <ac:chgData name="hui xu" userId="70b675938bab3b5e" providerId="LiveId" clId="{6BB2D507-D48E-4E75-BA36-A6504C6289F1}" dt="2020-05-11T02:12:26.290" v="7556" actId="207"/>
          <ac:spMkLst>
            <pc:docMk/>
            <pc:sldMk cId="209209290" sldId="364"/>
            <ac:spMk id="18" creationId="{FC58DA0F-B9F1-4E2E-876C-4073A2265B84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19" creationId="{F0469082-3691-4E75-95BD-5872114CF8F3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28" creationId="{CB46D13A-05B6-4FF2-98FC-2CACFE82E1FD}"/>
          </ac:spMkLst>
        </pc:spChg>
        <pc:spChg chg="add del mod">
          <ac:chgData name="hui xu" userId="70b675938bab3b5e" providerId="LiveId" clId="{6BB2D507-D48E-4E75-BA36-A6504C6289F1}" dt="2020-04-22T08:47:52.408" v="900" actId="21"/>
          <ac:spMkLst>
            <pc:docMk/>
            <pc:sldMk cId="209209290" sldId="364"/>
            <ac:spMk id="34" creationId="{892D422D-6334-4D2A-9AE1-10F8F6F2E789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35" creationId="{FC534BBE-719F-445D-A676-D7E7FFAA5116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36" creationId="{3BAC3F91-FB75-47CE-BBFE-2D3F3F054443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39" creationId="{EF1A5630-B712-4A30-9A03-72585D8DE24C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48" creationId="{8BB6036C-FCF8-4D23-8EEF-F9C8D9F47CFB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56" creationId="{56DCB143-B78A-435A-9F21-F35756B38CAC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57" creationId="{B0DD4211-A9BF-499F-9116-55A5E310774E}"/>
          </ac:spMkLst>
        </pc:spChg>
        <pc:spChg chg="add mod">
          <ac:chgData name="hui xu" userId="70b675938bab3b5e" providerId="LiveId" clId="{6BB2D507-D48E-4E75-BA36-A6504C6289F1}" dt="2020-04-24T04:37:07.597" v="2414" actId="1076"/>
          <ac:spMkLst>
            <pc:docMk/>
            <pc:sldMk cId="209209290" sldId="364"/>
            <ac:spMk id="73" creationId="{15BB3930-88DC-43F3-9057-9E0ADD963235}"/>
          </ac:spMkLst>
        </pc:spChg>
        <pc:picChg chg="add del mod">
          <ac:chgData name="hui xu" userId="70b675938bab3b5e" providerId="LiveId" clId="{6BB2D507-D48E-4E75-BA36-A6504C6289F1}" dt="2020-05-12T01:59:18.223" v="8060"/>
          <ac:picMkLst>
            <pc:docMk/>
            <pc:sldMk cId="209209290" sldId="364"/>
            <ac:picMk id="3" creationId="{9D5FA44E-BF9A-4ABA-BB0F-6D4C4CE7D6E3}"/>
          </ac:picMkLst>
        </pc:picChg>
        <pc:picChg chg="add del mod">
          <ac:chgData name="hui xu" userId="70b675938bab3b5e" providerId="LiveId" clId="{6BB2D507-D48E-4E75-BA36-A6504C6289F1}" dt="2020-05-12T01:59:34.032" v="8061"/>
          <ac:picMkLst>
            <pc:docMk/>
            <pc:sldMk cId="209209290" sldId="364"/>
            <ac:picMk id="6" creationId="{600B6516-3B0A-43E8-8710-71ACE6D90392}"/>
          </ac:picMkLst>
        </pc:picChg>
        <pc:picChg chg="add del mod">
          <ac:chgData name="hui xu" userId="70b675938bab3b5e" providerId="LiveId" clId="{6BB2D507-D48E-4E75-BA36-A6504C6289F1}" dt="2020-05-12T02:00:29.729" v="8062"/>
          <ac:picMkLst>
            <pc:docMk/>
            <pc:sldMk cId="209209290" sldId="364"/>
            <ac:picMk id="7" creationId="{80BCAA6A-5A21-4818-A613-2771E6D11775}"/>
          </ac:picMkLst>
        </pc:picChg>
        <pc:picChg chg="add del mod">
          <ac:chgData name="hui xu" userId="70b675938bab3b5e" providerId="LiveId" clId="{6BB2D507-D48E-4E75-BA36-A6504C6289F1}" dt="2020-05-12T02:01:44.156" v="8063"/>
          <ac:picMkLst>
            <pc:docMk/>
            <pc:sldMk cId="209209290" sldId="364"/>
            <ac:picMk id="8" creationId="{89F9AEDC-645A-4B20-B634-A88CDEF8E896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209209290" sldId="364"/>
            <ac:picMk id="9" creationId="{89F63730-D5E7-473F-8D0E-BE31625D721F}"/>
          </ac:picMkLst>
        </pc:picChg>
        <pc:picChg chg="add del mod">
          <ac:chgData name="hui xu" userId="70b675938bab3b5e" providerId="LiveId" clId="{6BB2D507-D48E-4E75-BA36-A6504C6289F1}" dt="2020-04-22T08:42:27.927" v="729" actId="21"/>
          <ac:picMkLst>
            <pc:docMk/>
            <pc:sldMk cId="209209290" sldId="364"/>
            <ac:picMk id="11" creationId="{408C2B93-4AFC-453C-B587-E8FE2184B77C}"/>
          </ac:picMkLst>
        </pc:picChg>
        <pc:picChg chg="add del mod">
          <ac:chgData name="hui xu" userId="70b675938bab3b5e" providerId="LiveId" clId="{6BB2D507-D48E-4E75-BA36-A6504C6289F1}" dt="2020-04-24T04:37:00.579" v="2413" actId="21"/>
          <ac:picMkLst>
            <pc:docMk/>
            <pc:sldMk cId="209209290" sldId="364"/>
            <ac:picMk id="12" creationId="{83754990-A492-421A-AB46-20D124484987}"/>
          </ac:picMkLst>
        </pc:picChg>
        <pc:cxnChg chg="add del mod">
          <ac:chgData name="hui xu" userId="70b675938bab3b5e" providerId="LiveId" clId="{6BB2D507-D48E-4E75-BA36-A6504C6289F1}" dt="2020-04-24T04:37:00.579" v="2413" actId="21"/>
          <ac:cxnSpMkLst>
            <pc:docMk/>
            <pc:sldMk cId="209209290" sldId="364"/>
            <ac:cxnSpMk id="9" creationId="{416B6D30-6927-4FA1-87EF-8E7B93BD0E5B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21" creationId="{C311178A-7078-4283-87B6-B969C1DE22DA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22" creationId="{B7A30020-7F98-445F-92D4-DC91D6714025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25" creationId="{EE0F161B-6D5D-485E-8255-28E501F9ABF0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29" creationId="{DE5E245C-125E-48A7-ADA9-359592D305CE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40" creationId="{EB506543-B9A2-4873-9C4B-8070E13EDD89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50" creationId="{1EA5E0B1-FD0C-416B-9D3E-5B777AA2509F}"/>
          </ac:cxnSpMkLst>
        </pc:cxnChg>
        <pc:cxnChg chg="add mod">
          <ac:chgData name="hui xu" userId="70b675938bab3b5e" providerId="LiveId" clId="{6BB2D507-D48E-4E75-BA36-A6504C6289F1}" dt="2020-04-24T04:37:07.597" v="2414" actId="1076"/>
          <ac:cxnSpMkLst>
            <pc:docMk/>
            <pc:sldMk cId="209209290" sldId="364"/>
            <ac:cxnSpMk id="53" creationId="{A637AD60-4A5F-47ED-873F-D1D5FA997AA1}"/>
          </ac:cxnSpMkLst>
        </pc:cxnChg>
      </pc:sldChg>
      <pc:sldChg chg="addSp delSp modSp new mod modTransition modAnim">
        <pc:chgData name="hui xu" userId="70b675938bab3b5e" providerId="LiveId" clId="{6BB2D507-D48E-4E75-BA36-A6504C6289F1}" dt="2020-05-12T06:47:34.240" v="8241"/>
        <pc:sldMkLst>
          <pc:docMk/>
          <pc:sldMk cId="41462193" sldId="365"/>
        </pc:sldMkLst>
        <pc:spChg chg="mod">
          <ac:chgData name="hui xu" userId="70b675938bab3b5e" providerId="LiveId" clId="{6BB2D507-D48E-4E75-BA36-A6504C6289F1}" dt="2020-04-22T08:03:55.439" v="39" actId="20577"/>
          <ac:spMkLst>
            <pc:docMk/>
            <pc:sldMk cId="41462193" sldId="365"/>
            <ac:spMk id="2" creationId="{4DF4F635-3866-4A86-B41E-5FDD2B7737B2}"/>
          </ac:spMkLst>
        </pc:spChg>
        <pc:spChg chg="add mod">
          <ac:chgData name="hui xu" userId="70b675938bab3b5e" providerId="LiveId" clId="{6BB2D507-D48E-4E75-BA36-A6504C6289F1}" dt="2020-05-11T01:42:33.561" v="7317" actId="20577"/>
          <ac:spMkLst>
            <pc:docMk/>
            <pc:sldMk cId="41462193" sldId="365"/>
            <ac:spMk id="3" creationId="{6A0AFEAD-0FDF-4480-A732-6A1D372BB061}"/>
          </ac:spMkLst>
        </pc:spChg>
        <pc:picChg chg="add del mod">
          <ac:chgData name="hui xu" userId="70b675938bab3b5e" providerId="LiveId" clId="{6BB2D507-D48E-4E75-BA36-A6504C6289F1}" dt="2020-05-12T01:35:39.352" v="8041"/>
          <ac:picMkLst>
            <pc:docMk/>
            <pc:sldMk cId="41462193" sldId="365"/>
            <ac:picMk id="4" creationId="{C481DDB3-7C8A-4A94-81D7-A74493BC4F2A}"/>
          </ac:picMkLst>
        </pc:picChg>
        <pc:picChg chg="add del mod">
          <ac:chgData name="hui xu" userId="70b675938bab3b5e" providerId="LiveId" clId="{6BB2D507-D48E-4E75-BA36-A6504C6289F1}" dt="2020-05-12T01:36:02.513" v="8042"/>
          <ac:picMkLst>
            <pc:docMk/>
            <pc:sldMk cId="41462193" sldId="365"/>
            <ac:picMk id="5" creationId="{114474BB-860A-45DE-AF3B-4C3C326445FB}"/>
          </ac:picMkLst>
        </pc:picChg>
        <pc:picChg chg="add mod modCrop">
          <ac:chgData name="hui xu" userId="70b675938bab3b5e" providerId="LiveId" clId="{6BB2D507-D48E-4E75-BA36-A6504C6289F1}" dt="2020-04-22T08:29:32.542" v="399" actId="1076"/>
          <ac:picMkLst>
            <pc:docMk/>
            <pc:sldMk cId="41462193" sldId="365"/>
            <ac:picMk id="5" creationId="{3195EA71-10F7-435E-8830-E242FD32EC21}"/>
          </ac:picMkLst>
        </pc:picChg>
        <pc:picChg chg="add del mod">
          <ac:chgData name="hui xu" userId="70b675938bab3b5e" providerId="LiveId" clId="{6BB2D507-D48E-4E75-BA36-A6504C6289F1}" dt="2020-05-12T01:36:35.099" v="8043"/>
          <ac:picMkLst>
            <pc:docMk/>
            <pc:sldMk cId="41462193" sldId="365"/>
            <ac:picMk id="11" creationId="{972D9003-EA53-4D4A-AA91-CF450266B137}"/>
          </ac:picMkLst>
        </pc:picChg>
        <pc:picChg chg="add del mod">
          <ac:chgData name="hui xu" userId="70b675938bab3b5e" providerId="LiveId" clId="{6BB2D507-D48E-4E75-BA36-A6504C6289F1}" dt="2020-05-12T01:38:01.307" v="8044"/>
          <ac:picMkLst>
            <pc:docMk/>
            <pc:sldMk cId="41462193" sldId="365"/>
            <ac:picMk id="12" creationId="{F80D3912-B7EC-4F07-8F94-BCFC52A55B16}"/>
          </ac:picMkLst>
        </pc:picChg>
        <pc:picChg chg="add del mod">
          <ac:chgData name="hui xu" userId="70b675938bab3b5e" providerId="LiveId" clId="{6BB2D507-D48E-4E75-BA36-A6504C6289F1}" dt="2020-05-12T01:39:06.046" v="8045"/>
          <ac:picMkLst>
            <pc:docMk/>
            <pc:sldMk cId="41462193" sldId="365"/>
            <ac:picMk id="14" creationId="{78EFC252-DAEC-4C23-A93A-D4F7E215195D}"/>
          </ac:picMkLst>
        </pc:picChg>
        <pc:picChg chg="add del mod">
          <ac:chgData name="hui xu" userId="70b675938bab3b5e" providerId="LiveId" clId="{6BB2D507-D48E-4E75-BA36-A6504C6289F1}" dt="2020-05-12T01:41:15.387" v="8046"/>
          <ac:picMkLst>
            <pc:docMk/>
            <pc:sldMk cId="41462193" sldId="365"/>
            <ac:picMk id="15" creationId="{271C378F-116C-427F-AB2B-3C0E23A1BCE9}"/>
          </ac:picMkLst>
        </pc:picChg>
        <pc:picChg chg="add del mod">
          <ac:chgData name="hui xu" userId="70b675938bab3b5e" providerId="LiveId" clId="{6BB2D507-D48E-4E75-BA36-A6504C6289F1}" dt="2020-05-12T01:43:22.663" v="8047"/>
          <ac:picMkLst>
            <pc:docMk/>
            <pc:sldMk cId="41462193" sldId="365"/>
            <ac:picMk id="16" creationId="{BC46685F-9175-4F3F-94AE-1F3DBB16E8EF}"/>
          </ac:picMkLst>
        </pc:picChg>
        <pc:picChg chg="add del mod">
          <ac:chgData name="hui xu" userId="70b675938bab3b5e" providerId="LiveId" clId="{6BB2D507-D48E-4E75-BA36-A6504C6289F1}" dt="2020-05-12T01:45:35.679" v="8048"/>
          <ac:picMkLst>
            <pc:docMk/>
            <pc:sldMk cId="41462193" sldId="365"/>
            <ac:picMk id="17" creationId="{E5573CEB-D772-416C-8B5D-6C00DD153DFC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41462193" sldId="365"/>
            <ac:picMk id="18" creationId="{1F0A95E0-16B0-42B9-8C57-1052257C224D}"/>
          </ac:picMkLst>
        </pc:picChg>
      </pc:sldChg>
      <pc:sldChg chg="new del ord">
        <pc:chgData name="hui xu" userId="70b675938bab3b5e" providerId="LiveId" clId="{6BB2D507-D48E-4E75-BA36-A6504C6289F1}" dt="2020-04-22T08:18:40.801" v="259" actId="47"/>
        <pc:sldMkLst>
          <pc:docMk/>
          <pc:sldMk cId="928101157" sldId="366"/>
        </pc:sldMkLst>
      </pc:sldChg>
      <pc:sldChg chg="addSp delSp modSp add ord modTransition modAnim">
        <pc:chgData name="hui xu" userId="70b675938bab3b5e" providerId="LiveId" clId="{6BB2D507-D48E-4E75-BA36-A6504C6289F1}" dt="2020-05-12T06:47:34.240" v="8241"/>
        <pc:sldMkLst>
          <pc:docMk/>
          <pc:sldMk cId="439736299" sldId="406"/>
        </pc:sldMkLst>
        <pc:spChg chg="mod">
          <ac:chgData name="hui xu" userId="70b675938bab3b5e" providerId="LiveId" clId="{6BB2D507-D48E-4E75-BA36-A6504C6289F1}" dt="2020-04-22T08:19:28.762" v="279" actId="20577"/>
          <ac:spMkLst>
            <pc:docMk/>
            <pc:sldMk cId="439736299" sldId="406"/>
            <ac:spMk id="2" creationId="{58A42C32-5E57-4352-8948-219326AD7E40}"/>
          </ac:spMkLst>
        </pc:spChg>
        <pc:spChg chg="mod">
          <ac:chgData name="hui xu" userId="70b675938bab3b5e" providerId="LiveId" clId="{6BB2D507-D48E-4E75-BA36-A6504C6289F1}" dt="2020-04-22T09:20:48.203" v="1642" actId="207"/>
          <ac:spMkLst>
            <pc:docMk/>
            <pc:sldMk cId="439736299" sldId="406"/>
            <ac:spMk id="3" creationId="{49686282-798D-4B4F-83E6-97E79D7BE59A}"/>
          </ac:spMkLst>
        </pc:spChg>
        <pc:spChg chg="del">
          <ac:chgData name="hui xu" userId="70b675938bab3b5e" providerId="LiveId" clId="{6BB2D507-D48E-4E75-BA36-A6504C6289F1}" dt="2020-04-22T08:18:27.428" v="251" actId="21"/>
          <ac:spMkLst>
            <pc:docMk/>
            <pc:sldMk cId="439736299" sldId="406"/>
            <ac:spMk id="4" creationId="{E7E70127-C3C3-4258-ABC3-2C73CEB36B9E}"/>
          </ac:spMkLst>
        </pc:spChg>
        <pc:picChg chg="add del mod">
          <ac:chgData name="hui xu" userId="70b675938bab3b5e" providerId="LiveId" clId="{6BB2D507-D48E-4E75-BA36-A6504C6289F1}" dt="2020-05-12T02:05:43.568" v="8069"/>
          <ac:picMkLst>
            <pc:docMk/>
            <pc:sldMk cId="439736299" sldId="406"/>
            <ac:picMk id="4" creationId="{8ED4CB50-EB3F-4A97-8EDA-120753CE3708}"/>
          </ac:picMkLst>
        </pc:picChg>
        <pc:picChg chg="add del mod">
          <ac:chgData name="hui xu" userId="70b675938bab3b5e" providerId="LiveId" clId="{6BB2D507-D48E-4E75-BA36-A6504C6289F1}" dt="2020-05-12T02:06:43.828" v="8070"/>
          <ac:picMkLst>
            <pc:docMk/>
            <pc:sldMk cId="439736299" sldId="406"/>
            <ac:picMk id="5" creationId="{832247B9-9C81-4594-9450-DAA4CE5B7577}"/>
          </ac:picMkLst>
        </pc:picChg>
        <pc:picChg chg="add del mod">
          <ac:chgData name="hui xu" userId="70b675938bab3b5e" providerId="LiveId" clId="{6BB2D507-D48E-4E75-BA36-A6504C6289F1}" dt="2020-05-12T02:07:57.190" v="8071"/>
          <ac:picMkLst>
            <pc:docMk/>
            <pc:sldMk cId="439736299" sldId="406"/>
            <ac:picMk id="6" creationId="{4E28387C-A79D-4AED-908B-3B8F94C13551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439736299" sldId="406"/>
            <ac:picMk id="7" creationId="{324F8CB8-4AD3-4453-9DAC-16D06556E0BE}"/>
          </ac:picMkLst>
        </pc:picChg>
      </pc:sldChg>
      <pc:sldChg chg="addSp delSp modSp add mod modTransition delAnim modAnim">
        <pc:chgData name="hui xu" userId="70b675938bab3b5e" providerId="LiveId" clId="{6BB2D507-D48E-4E75-BA36-A6504C6289F1}" dt="2020-05-12T06:52:33.506" v="8242" actId="478"/>
        <pc:sldMkLst>
          <pc:docMk/>
          <pc:sldMk cId="1718936090" sldId="407"/>
        </pc:sldMkLst>
        <pc:spChg chg="del">
          <ac:chgData name="hui xu" userId="70b675938bab3b5e" providerId="LiveId" clId="{6BB2D507-D48E-4E75-BA36-A6504C6289F1}" dt="2020-04-22T09:10:35.287" v="1500" actId="21"/>
          <ac:spMkLst>
            <pc:docMk/>
            <pc:sldMk cId="1718936090" sldId="407"/>
            <ac:spMk id="3" creationId="{46F13B9F-7B8F-4538-9881-8201B6AC27D8}"/>
          </ac:spMkLst>
        </pc:spChg>
        <pc:spChg chg="add del mod">
          <ac:chgData name="hui xu" userId="70b675938bab3b5e" providerId="LiveId" clId="{6BB2D507-D48E-4E75-BA36-A6504C6289F1}" dt="2020-05-11T05:16:51.958" v="7674" actId="478"/>
          <ac:spMkLst>
            <pc:docMk/>
            <pc:sldMk cId="1718936090" sldId="407"/>
            <ac:spMk id="4" creationId="{6412E78D-BAC5-43FE-884B-EAC67840D240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5" creationId="{BA078DB0-84F6-4391-B162-3328B4DAEFF1}"/>
          </ac:spMkLst>
        </pc:spChg>
        <pc:spChg chg="add mod">
          <ac:chgData name="hui xu" userId="70b675938bab3b5e" providerId="LiveId" clId="{6BB2D507-D48E-4E75-BA36-A6504C6289F1}" dt="2020-05-12T02:22:11.352" v="8094" actId="21"/>
          <ac:spMkLst>
            <pc:docMk/>
            <pc:sldMk cId="1718936090" sldId="407"/>
            <ac:spMk id="8" creationId="{7E654E1C-1922-4433-85C1-009E9872E8A7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11" creationId="{32DE2A85-E57A-4DEC-9AC5-C60ABD1CDBB2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12" creationId="{3007784C-DB6D-491B-8930-702E2402507A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15" creationId="{2B006491-2437-4D51-BEB7-891EC64EFACA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25" creationId="{6A0671B8-5C0B-4E36-9459-A4352BE9A95A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27" creationId="{9212627F-874E-4116-99D3-95CCFBB112A8}"/>
          </ac:spMkLst>
        </pc:spChg>
        <pc:spChg chg="add del mod">
          <ac:chgData name="hui xu" userId="70b675938bab3b5e" providerId="LiveId" clId="{6BB2D507-D48E-4E75-BA36-A6504C6289F1}" dt="2020-04-22T09:11:33.700" v="1527" actId="21"/>
          <ac:spMkLst>
            <pc:docMk/>
            <pc:sldMk cId="1718936090" sldId="407"/>
            <ac:spMk id="29" creationId="{2BBDA843-C1B6-4646-8BB8-083FF8FADB21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30" creationId="{E4F52018-0CE6-451B-B2EF-D1A7C9C49DF3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31" creationId="{DE42A289-403A-4C0D-9B34-D45C0FC01436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32" creationId="{A84DA759-B961-446B-B3C8-D8A5E33706EF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33" creationId="{040A5F7A-8D11-4C19-924C-0F3F920B6C48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34" creationId="{E1F976CB-8F8D-4C60-AAD0-53852A916480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35" creationId="{71C63D16-98FC-45B3-8F09-815F5EE64C4C}"/>
          </ac:spMkLst>
        </pc:spChg>
        <pc:spChg chg="add del mod">
          <ac:chgData name="hui xu" userId="70b675938bab3b5e" providerId="LiveId" clId="{6BB2D507-D48E-4E75-BA36-A6504C6289F1}" dt="2020-04-22T09:15:12.393" v="1570"/>
          <ac:spMkLst>
            <pc:docMk/>
            <pc:sldMk cId="1718936090" sldId="407"/>
            <ac:spMk id="36" creationId="{490F9E89-A090-43D6-8365-3FC46384B4C3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37" creationId="{10EF7BC6-251A-465D-AA0C-107541637359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38" creationId="{7F1F0557-00A5-4CC3-AFD4-1E39F03E5D13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39" creationId="{24D90A56-C41A-4DE7-A31C-CEADD23A1111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0" creationId="{73E50AF8-1FD8-4EBB-A6B6-3B6FF13D9239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1" creationId="{C36D38DC-FA9B-48E1-A709-5365893444F6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2" creationId="{5F7C4EF4-AF9E-4E80-A213-249551CFFE3D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3" creationId="{3336DEE4-4816-4CAA-95E4-0A041FA84772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4" creationId="{F67B6038-4CA8-4326-969A-58D67E1B1330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5" creationId="{24801F4F-2225-4FAE-A194-92503743477D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6" creationId="{FAD4AA20-3496-4721-BE66-0C9A85BF4A68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7" creationId="{6DE027F6-3C91-446E-AE9B-E7DFA1FE4FA6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48" creationId="{AB829F8E-3D91-4101-ADE2-59AABE1AA663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50" creationId="{116C3D91-5661-455F-B782-46FC493EF269}"/>
          </ac:spMkLst>
        </pc:spChg>
        <pc:spChg chg="add mod">
          <ac:chgData name="hui xu" userId="70b675938bab3b5e" providerId="LiveId" clId="{6BB2D507-D48E-4E75-BA36-A6504C6289F1}" dt="2020-05-11T05:14:53.716" v="7670"/>
          <ac:spMkLst>
            <pc:docMk/>
            <pc:sldMk cId="1718936090" sldId="407"/>
            <ac:spMk id="51" creationId="{D1BD9AE4-AB26-4A11-B3B1-669E7846EDDD}"/>
          </ac:spMkLst>
        </pc:spChg>
        <pc:spChg chg="add mod">
          <ac:chgData name="hui xu" userId="70b675938bab3b5e" providerId="LiveId" clId="{6BB2D507-D48E-4E75-BA36-A6504C6289F1}" dt="2020-05-11T05:15:48.968" v="7673"/>
          <ac:spMkLst>
            <pc:docMk/>
            <pc:sldMk cId="1718936090" sldId="407"/>
            <ac:spMk id="52" creationId="{7BFF9ED7-0FBB-4FA8-A064-AAAF3A628B1B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53" creationId="{A9414F8A-AF0B-4A6C-8326-EAD1AF6E6CDE}"/>
          </ac:spMkLst>
        </pc:spChg>
        <pc:spChg chg="add mod">
          <ac:chgData name="hui xu" userId="70b675938bab3b5e" providerId="LiveId" clId="{6BB2D507-D48E-4E75-BA36-A6504C6289F1}" dt="2020-05-12T02:27:18.802" v="8106" actId="20577"/>
          <ac:spMkLst>
            <pc:docMk/>
            <pc:sldMk cId="1718936090" sldId="407"/>
            <ac:spMk id="55" creationId="{D0B5B72E-5909-4F64-8DE0-B138C494B4CF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56" creationId="{BAFA273F-0306-40AF-9DCC-139129DBF8A1}"/>
          </ac:spMkLst>
        </pc:spChg>
        <pc:spChg chg="add mod">
          <ac:chgData name="hui xu" userId="70b675938bab3b5e" providerId="LiveId" clId="{6BB2D507-D48E-4E75-BA36-A6504C6289F1}" dt="2020-04-22T09:35:29.551" v="2117" actId="1076"/>
          <ac:spMkLst>
            <pc:docMk/>
            <pc:sldMk cId="1718936090" sldId="407"/>
            <ac:spMk id="58" creationId="{3F735DBF-476A-4D66-A8C9-19A4ECCB766B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59" creationId="{E8A004BA-3EB4-4F2D-B53C-EA69E8676240}"/>
          </ac:spMkLst>
        </pc:spChg>
        <pc:spChg chg="add 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61" creationId="{7211973C-B904-42D7-B551-C00D3241A4E8}"/>
          </ac:spMkLst>
        </pc:spChg>
        <pc:spChg chg="add mod">
          <ac:chgData name="hui xu" userId="70b675938bab3b5e" providerId="LiveId" clId="{6BB2D507-D48E-4E75-BA36-A6504C6289F1}" dt="2020-05-11T05:28:22.767" v="7691" actId="207"/>
          <ac:spMkLst>
            <pc:docMk/>
            <pc:sldMk cId="1718936090" sldId="407"/>
            <ac:spMk id="62" creationId="{7E8316ED-A59B-45A9-8F93-71B5040DB3D0}"/>
          </ac:spMkLst>
        </pc:spChg>
        <pc:spChg chg="add mod">
          <ac:chgData name="hui xu" userId="70b675938bab3b5e" providerId="LiveId" clId="{6BB2D507-D48E-4E75-BA36-A6504C6289F1}" dt="2020-04-22T09:31:51.111" v="2019" actId="20577"/>
          <ac:spMkLst>
            <pc:docMk/>
            <pc:sldMk cId="1718936090" sldId="407"/>
            <ac:spMk id="64" creationId="{02FCE6B5-8009-40DC-B61C-0B7E432C95D4}"/>
          </ac:spMkLst>
        </pc:spChg>
        <pc:spChg chg="add mod">
          <ac:chgData name="hui xu" userId="70b675938bab3b5e" providerId="LiveId" clId="{6BB2D507-D48E-4E75-BA36-A6504C6289F1}" dt="2020-04-22T09:33:00.317" v="2064" actId="1035"/>
          <ac:spMkLst>
            <pc:docMk/>
            <pc:sldMk cId="1718936090" sldId="407"/>
            <ac:spMk id="65" creationId="{1B6C0623-F8A5-445B-B272-A84D44C998C0}"/>
          </ac:spMkLst>
        </pc:spChg>
        <pc:spChg chg="add mod">
          <ac:chgData name="hui xu" userId="70b675938bab3b5e" providerId="LiveId" clId="{6BB2D507-D48E-4E75-BA36-A6504C6289F1}" dt="2020-04-22T09:33:02.377" v="2073" actId="1035"/>
          <ac:spMkLst>
            <pc:docMk/>
            <pc:sldMk cId="1718936090" sldId="407"/>
            <ac:spMk id="67" creationId="{3ED3BA78-06B4-430B-A8AB-C761FFBAA899}"/>
          </ac:spMkLst>
        </pc:spChg>
        <pc:spChg chg="add del mod">
          <ac:chgData name="hui xu" userId="70b675938bab3b5e" providerId="LiveId" clId="{6BB2D507-D48E-4E75-BA36-A6504C6289F1}" dt="2020-05-12T06:52:33.506" v="8242" actId="478"/>
          <ac:spMkLst>
            <pc:docMk/>
            <pc:sldMk cId="1718936090" sldId="407"/>
            <ac:spMk id="68" creationId="{795FC5D8-0F1E-4B42-8478-3C497E53410C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69" creationId="{A44E6401-2F14-4788-B3B1-7371DC5B5394}"/>
          </ac:spMkLst>
        </pc:spChg>
        <pc:spChg chg="mod">
          <ac:chgData name="hui xu" userId="70b675938bab3b5e" providerId="LiveId" clId="{6BB2D507-D48E-4E75-BA36-A6504C6289F1}" dt="2020-04-22T09:35:15.567" v="2115" actId="164"/>
          <ac:spMkLst>
            <pc:docMk/>
            <pc:sldMk cId="1718936090" sldId="407"/>
            <ac:spMk id="70" creationId="{E1CCBD77-2F95-41FF-AD15-15DC3DF965FD}"/>
          </ac:spMkLst>
        </pc:spChg>
        <pc:spChg chg="add mod">
          <ac:chgData name="hui xu" userId="70b675938bab3b5e" providerId="LiveId" clId="{6BB2D507-D48E-4E75-BA36-A6504C6289F1}" dt="2020-04-22T09:36:00.263" v="2139" actId="113"/>
          <ac:spMkLst>
            <pc:docMk/>
            <pc:sldMk cId="1718936090" sldId="407"/>
            <ac:spMk id="76" creationId="{C90D0BB5-FAA1-4A9D-BD24-703516880E5F}"/>
          </ac:spMkLst>
        </pc:spChg>
        <pc:spChg chg="add mod">
          <ac:chgData name="hui xu" userId="70b675938bab3b5e" providerId="LiveId" clId="{6BB2D507-D48E-4E75-BA36-A6504C6289F1}" dt="2020-05-12T02:23:19.425" v="8100" actId="14100"/>
          <ac:spMkLst>
            <pc:docMk/>
            <pc:sldMk cId="1718936090" sldId="407"/>
            <ac:spMk id="77" creationId="{2E5A3F2E-FB49-4E16-95C6-97971539487F}"/>
          </ac:spMkLst>
        </pc:spChg>
        <pc:grpChg chg="add mod">
          <ac:chgData name="hui xu" userId="70b675938bab3b5e" providerId="LiveId" clId="{6BB2D507-D48E-4E75-BA36-A6504C6289F1}" dt="2020-04-22T09:35:18.979" v="2116" actId="1076"/>
          <ac:grpSpMkLst>
            <pc:docMk/>
            <pc:sldMk cId="1718936090" sldId="407"/>
            <ac:grpSpMk id="16" creationId="{A4B69A7E-9357-46FF-9293-5457440826C5}"/>
          </ac:grpSpMkLst>
        </pc:grpChg>
        <pc:picChg chg="add del mod">
          <ac:chgData name="hui xu" userId="70b675938bab3b5e" providerId="LiveId" clId="{6BB2D507-D48E-4E75-BA36-A6504C6289F1}" dt="2020-05-12T02:17:38.016" v="8089"/>
          <ac:picMkLst>
            <pc:docMk/>
            <pc:sldMk cId="1718936090" sldId="407"/>
            <ac:picMk id="3" creationId="{E96BE48E-5D77-4B0D-A1F7-5E95EC4B2725}"/>
          </ac:picMkLst>
        </pc:picChg>
        <pc:picChg chg="add del mod">
          <ac:chgData name="hui xu" userId="70b675938bab3b5e" providerId="LiveId" clId="{6BB2D507-D48E-4E75-BA36-A6504C6289F1}" dt="2020-05-12T02:18:37.835" v="8090"/>
          <ac:picMkLst>
            <pc:docMk/>
            <pc:sldMk cId="1718936090" sldId="407"/>
            <ac:picMk id="4" creationId="{CBA994DE-DD10-4985-84FB-8F159DF74567}"/>
          </ac:picMkLst>
        </pc:picChg>
        <pc:picChg chg="add del mod">
          <ac:chgData name="hui xu" userId="70b675938bab3b5e" providerId="LiveId" clId="{6BB2D507-D48E-4E75-BA36-A6504C6289F1}" dt="2020-05-12T02:21:31.992" v="8091"/>
          <ac:picMkLst>
            <pc:docMk/>
            <pc:sldMk cId="1718936090" sldId="407"/>
            <ac:picMk id="6" creationId="{4B2D453A-4C44-4D1C-9040-2A48170D7E72}"/>
          </ac:picMkLst>
        </pc:picChg>
        <pc:picChg chg="add del mod">
          <ac:chgData name="hui xu" userId="70b675938bab3b5e" providerId="LiveId" clId="{6BB2D507-D48E-4E75-BA36-A6504C6289F1}" dt="2020-05-12T02:24:21.827" v="8104"/>
          <ac:picMkLst>
            <pc:docMk/>
            <pc:sldMk cId="1718936090" sldId="407"/>
            <ac:picMk id="7" creationId="{FC19EBD2-4203-4030-AE46-11B70B7EED13}"/>
          </ac:picMkLst>
        </pc:picChg>
        <pc:picChg chg="add del mod">
          <ac:chgData name="hui xu" userId="70b675938bab3b5e" providerId="LiveId" clId="{6BB2D507-D48E-4E75-BA36-A6504C6289F1}" dt="2020-05-12T02:27:13.672" v="8105"/>
          <ac:picMkLst>
            <pc:docMk/>
            <pc:sldMk cId="1718936090" sldId="407"/>
            <ac:picMk id="9" creationId="{39882902-94A8-4DB3-8623-C7F0E0FEB7DA}"/>
          </ac:picMkLst>
        </pc:picChg>
        <pc:picChg chg="add del mod">
          <ac:chgData name="hui xu" userId="70b675938bab3b5e" providerId="LiveId" clId="{6BB2D507-D48E-4E75-BA36-A6504C6289F1}" dt="2020-05-12T02:27:36.758" v="8107"/>
          <ac:picMkLst>
            <pc:docMk/>
            <pc:sldMk cId="1718936090" sldId="407"/>
            <ac:picMk id="10" creationId="{877D87F8-1F8D-4967-96F8-4DB5EB6821C4}"/>
          </ac:picMkLst>
        </pc:picChg>
        <pc:picChg chg="add del mod">
          <ac:chgData name="hui xu" userId="70b675938bab3b5e" providerId="LiveId" clId="{6BB2D507-D48E-4E75-BA36-A6504C6289F1}" dt="2020-05-12T02:27:49.704" v="8108"/>
          <ac:picMkLst>
            <pc:docMk/>
            <pc:sldMk cId="1718936090" sldId="407"/>
            <ac:picMk id="17" creationId="{1707FED8-F752-42B4-B89E-55B730D6B4D0}"/>
          </ac:picMkLst>
        </pc:picChg>
        <pc:picChg chg="add del mod">
          <ac:chgData name="hui xu" userId="70b675938bab3b5e" providerId="LiveId" clId="{6BB2D507-D48E-4E75-BA36-A6504C6289F1}" dt="2020-05-12T02:28:03.027" v="8109"/>
          <ac:picMkLst>
            <pc:docMk/>
            <pc:sldMk cId="1718936090" sldId="407"/>
            <ac:picMk id="18" creationId="{A34C335D-1F0D-4967-BA0A-8BD8189FBE44}"/>
          </ac:picMkLst>
        </pc:picChg>
        <pc:picChg chg="add del mod">
          <ac:chgData name="hui xu" userId="70b675938bab3b5e" providerId="LiveId" clId="{6BB2D507-D48E-4E75-BA36-A6504C6289F1}" dt="2020-05-12T02:28:30.066" v="8110"/>
          <ac:picMkLst>
            <pc:docMk/>
            <pc:sldMk cId="1718936090" sldId="407"/>
            <ac:picMk id="19" creationId="{8899731D-C2D3-46E4-BADC-A7CC965BBC55}"/>
          </ac:picMkLst>
        </pc:picChg>
        <pc:picChg chg="add del mod">
          <ac:chgData name="hui xu" userId="70b675938bab3b5e" providerId="LiveId" clId="{6BB2D507-D48E-4E75-BA36-A6504C6289F1}" dt="2020-05-12T02:30:02.041" v="8111"/>
          <ac:picMkLst>
            <pc:docMk/>
            <pc:sldMk cId="1718936090" sldId="407"/>
            <ac:picMk id="20" creationId="{A2ACC6CD-2EF4-420B-9C09-21F458AE09D5}"/>
          </ac:picMkLst>
        </pc:picChg>
        <pc:picChg chg="add del mod">
          <ac:chgData name="hui xu" userId="70b675938bab3b5e" providerId="LiveId" clId="{6BB2D507-D48E-4E75-BA36-A6504C6289F1}" dt="2020-05-12T02:33:09.365" v="8112"/>
          <ac:picMkLst>
            <pc:docMk/>
            <pc:sldMk cId="1718936090" sldId="407"/>
            <ac:picMk id="21" creationId="{E8F0C40C-A206-4DD1-9010-AB111460A22E}"/>
          </ac:picMkLst>
        </pc:picChg>
        <pc:picChg chg="add del mod">
          <ac:chgData name="hui xu" userId="70b675938bab3b5e" providerId="LiveId" clId="{6BB2D507-D48E-4E75-BA36-A6504C6289F1}" dt="2020-05-12T02:33:17.178" v="8113"/>
          <ac:picMkLst>
            <pc:docMk/>
            <pc:sldMk cId="1718936090" sldId="407"/>
            <ac:picMk id="22" creationId="{4C147658-E150-4D8E-8168-C599C9610F7F}"/>
          </ac:picMkLst>
        </pc:picChg>
        <pc:picChg chg="add del mod">
          <ac:chgData name="hui xu" userId="70b675938bab3b5e" providerId="LiveId" clId="{6BB2D507-D48E-4E75-BA36-A6504C6289F1}" dt="2020-05-12T02:35:57.233" v="8114"/>
          <ac:picMkLst>
            <pc:docMk/>
            <pc:sldMk cId="1718936090" sldId="407"/>
            <ac:picMk id="23" creationId="{CA078818-0D43-43AB-959E-70593D255402}"/>
          </ac:picMkLst>
        </pc:picChg>
        <pc:picChg chg="add del mod">
          <ac:chgData name="hui xu" userId="70b675938bab3b5e" providerId="LiveId" clId="{6BB2D507-D48E-4E75-BA36-A6504C6289F1}" dt="2020-05-12T02:36:41.499" v="8115"/>
          <ac:picMkLst>
            <pc:docMk/>
            <pc:sldMk cId="1718936090" sldId="407"/>
            <ac:picMk id="26" creationId="{295E134C-061E-4EDD-89E8-5270FDF2E79D}"/>
          </ac:picMkLst>
        </pc:picChg>
        <pc:picChg chg="add del mod">
          <ac:chgData name="hui xu" userId="70b675938bab3b5e" providerId="LiveId" clId="{6BB2D507-D48E-4E75-BA36-A6504C6289F1}" dt="2020-05-12T02:36:54.659" v="8116"/>
          <ac:picMkLst>
            <pc:docMk/>
            <pc:sldMk cId="1718936090" sldId="407"/>
            <ac:picMk id="29" creationId="{C70CFFC8-DE97-4321-80CC-0FDC59A1B6D5}"/>
          </ac:picMkLst>
        </pc:picChg>
        <pc:picChg chg="add del mod">
          <ac:chgData name="hui xu" userId="70b675938bab3b5e" providerId="LiveId" clId="{6BB2D507-D48E-4E75-BA36-A6504C6289F1}" dt="2020-05-12T02:40:28.569" v="8117"/>
          <ac:picMkLst>
            <pc:docMk/>
            <pc:sldMk cId="1718936090" sldId="407"/>
            <ac:picMk id="36" creationId="{AB3C7E7C-D9EA-464F-AC6A-5EFF6E1A29F5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1718936090" sldId="407"/>
            <ac:picMk id="80" creationId="{27BE9C9F-D105-4F51-A052-78CF592DF4CD}"/>
          </ac:picMkLst>
        </pc:pic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13" creationId="{A7AA61A3-EB67-41A1-934E-6B67CC5F699E}"/>
          </ac:cxnSpMkLst>
        </pc:cxnChg>
        <pc:cxnChg chg="add mod">
          <ac:chgData name="hui xu" userId="70b675938bab3b5e" providerId="LiveId" clId="{6BB2D507-D48E-4E75-BA36-A6504C6289F1}" dt="2020-04-22T09:35:29.551" v="2117" actId="1076"/>
          <ac:cxnSpMkLst>
            <pc:docMk/>
            <pc:sldMk cId="1718936090" sldId="407"/>
            <ac:cxnSpMk id="14" creationId="{0F055997-778A-44F3-9347-0CA8E42A0807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24" creationId="{61210736-FF02-41E5-8FFA-C6675D1F6EB8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28" creationId="{5A8C57F7-2E30-48F7-B5C6-A4D1FD2F9CE5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49" creationId="{0C7CE874-23D5-4D58-A9D5-32454ED9B1EF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54" creationId="{23589D1C-3FF2-4300-9CBE-B54734F32044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57" creationId="{7E8D14AE-84A0-4944-B1A8-F2786D306E00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60" creationId="{4E0E9A3B-F93F-4192-BAD3-53382F4CE837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63" creationId="{F7600376-468E-464B-87B0-76BF747C6DBD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66" creationId="{B57D43F1-56CE-4674-91DB-4F6CD394A05A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71" creationId="{4CA02257-F3E0-4DED-96E3-42A636139C6F}"/>
          </ac:cxnSpMkLst>
        </pc:cxnChg>
        <pc:cxnChg chg="add mod">
          <ac:chgData name="hui xu" userId="70b675938bab3b5e" providerId="LiveId" clId="{6BB2D507-D48E-4E75-BA36-A6504C6289F1}" dt="2020-04-22T09:35:29.551" v="2117" actId="1076"/>
          <ac:cxnSpMkLst>
            <pc:docMk/>
            <pc:sldMk cId="1718936090" sldId="407"/>
            <ac:cxnSpMk id="72" creationId="{25B2B1FD-A0DC-48BB-8869-8B6723BAA848}"/>
          </ac:cxnSpMkLst>
        </pc:cxnChg>
        <pc:cxnChg chg="add mod">
          <ac:chgData name="hui xu" userId="70b675938bab3b5e" providerId="LiveId" clId="{6BB2D507-D48E-4E75-BA36-A6504C6289F1}" dt="2020-04-22T09:35:29.551" v="2117" actId="1076"/>
          <ac:cxnSpMkLst>
            <pc:docMk/>
            <pc:sldMk cId="1718936090" sldId="407"/>
            <ac:cxnSpMk id="73" creationId="{D6EC4362-17B3-45EC-829F-92A922BA52B1}"/>
          </ac:cxnSpMkLst>
        </pc:cxnChg>
        <pc:cxnChg chg="add mod">
          <ac:chgData name="hui xu" userId="70b675938bab3b5e" providerId="LiveId" clId="{6BB2D507-D48E-4E75-BA36-A6504C6289F1}" dt="2020-04-22T09:35:29.551" v="2117" actId="1076"/>
          <ac:cxnSpMkLst>
            <pc:docMk/>
            <pc:sldMk cId="1718936090" sldId="407"/>
            <ac:cxnSpMk id="74" creationId="{BCBD23ED-1E7E-44A8-9F6D-6D87FF4F2AFD}"/>
          </ac:cxnSpMkLst>
        </pc:cxnChg>
        <pc:cxnChg chg="add del mod">
          <ac:chgData name="hui xu" userId="70b675938bab3b5e" providerId="LiveId" clId="{6BB2D507-D48E-4E75-BA36-A6504C6289F1}" dt="2020-05-12T02:22:14.056" v="8095" actId="21"/>
          <ac:cxnSpMkLst>
            <pc:docMk/>
            <pc:sldMk cId="1718936090" sldId="407"/>
            <ac:cxnSpMk id="75" creationId="{0473B211-50F3-4EC6-B6EC-D1E4328585CE}"/>
          </ac:cxnSpMkLst>
        </pc:cxnChg>
        <pc:cxnChg chg="add mod">
          <ac:chgData name="hui xu" userId="70b675938bab3b5e" providerId="LiveId" clId="{6BB2D507-D48E-4E75-BA36-A6504C6289F1}" dt="2020-05-12T02:23:25.443" v="8102" actId="1076"/>
          <ac:cxnSpMkLst>
            <pc:docMk/>
            <pc:sldMk cId="1718936090" sldId="407"/>
            <ac:cxnSpMk id="78" creationId="{D70671A7-4D07-47AC-B898-787F1D8E0AFE}"/>
          </ac:cxnSpMkLst>
        </pc:cxnChg>
        <pc:cxnChg chg="mod">
          <ac:chgData name="hui xu" userId="70b675938bab3b5e" providerId="LiveId" clId="{6BB2D507-D48E-4E75-BA36-A6504C6289F1}" dt="2020-04-22T09:35:15.567" v="2115" actId="164"/>
          <ac:cxnSpMkLst>
            <pc:docMk/>
            <pc:sldMk cId="1718936090" sldId="407"/>
            <ac:cxnSpMk id="79" creationId="{B299CC92-A8FB-4D69-9CA5-258DF8C4ED5A}"/>
          </ac:cxnSpMkLst>
        </pc:cxnChg>
      </pc:sldChg>
      <pc:sldChg chg="addSp delSp modSp new mod modTransition modAnim">
        <pc:chgData name="hui xu" userId="70b675938bab3b5e" providerId="LiveId" clId="{6BB2D507-D48E-4E75-BA36-A6504C6289F1}" dt="2020-05-12T06:47:34.240" v="8241"/>
        <pc:sldMkLst>
          <pc:docMk/>
          <pc:sldMk cId="1594545889" sldId="408"/>
        </pc:sldMkLst>
        <pc:spChg chg="mod">
          <ac:chgData name="hui xu" userId="70b675938bab3b5e" providerId="LiveId" clId="{6BB2D507-D48E-4E75-BA36-A6504C6289F1}" dt="2020-05-11T02:34:03.965" v="7641" actId="20577"/>
          <ac:spMkLst>
            <pc:docMk/>
            <pc:sldMk cId="1594545889" sldId="408"/>
            <ac:spMk id="2" creationId="{C6F35514-031F-45B6-9DA7-BD729C3DFA5B}"/>
          </ac:spMkLst>
        </pc:spChg>
        <pc:spChg chg="mod">
          <ac:chgData name="hui xu" userId="70b675938bab3b5e" providerId="LiveId" clId="{6BB2D507-D48E-4E75-BA36-A6504C6289F1}" dt="2020-05-11T02:35:16.264" v="7657" actId="20577"/>
          <ac:spMkLst>
            <pc:docMk/>
            <pc:sldMk cId="1594545889" sldId="408"/>
            <ac:spMk id="3" creationId="{502F31FE-3BB5-4323-A0FF-47A68D3481D6}"/>
          </ac:spMkLst>
        </pc:spChg>
        <pc:spChg chg="add mod">
          <ac:chgData name="hui xu" userId="70b675938bab3b5e" providerId="LiveId" clId="{6BB2D507-D48E-4E75-BA36-A6504C6289F1}" dt="2020-05-11T02:34:58.871" v="7649" actId="1076"/>
          <ac:spMkLst>
            <pc:docMk/>
            <pc:sldMk cId="1594545889" sldId="408"/>
            <ac:spMk id="4" creationId="{C80BEAEF-48A6-4CAB-A0F9-C1C5BA021E61}"/>
          </ac:spMkLst>
        </pc:spChg>
        <pc:spChg chg="add mod">
          <ac:chgData name="hui xu" userId="70b675938bab3b5e" providerId="LiveId" clId="{6BB2D507-D48E-4E75-BA36-A6504C6289F1}" dt="2020-05-11T02:34:58.871" v="7649" actId="1076"/>
          <ac:spMkLst>
            <pc:docMk/>
            <pc:sldMk cId="1594545889" sldId="408"/>
            <ac:spMk id="5" creationId="{1AC5B2CF-A847-4FEE-BA9D-AAA5E6BD69C2}"/>
          </ac:spMkLst>
        </pc:spChg>
        <pc:spChg chg="add mod">
          <ac:chgData name="hui xu" userId="70b675938bab3b5e" providerId="LiveId" clId="{6BB2D507-D48E-4E75-BA36-A6504C6289F1}" dt="2020-05-11T02:34:58.871" v="7649" actId="1076"/>
          <ac:spMkLst>
            <pc:docMk/>
            <pc:sldMk cId="1594545889" sldId="408"/>
            <ac:spMk id="6" creationId="{6AED6448-2B5F-4945-9A0C-120AF6D14C76}"/>
          </ac:spMkLst>
        </pc:spChg>
        <pc:spChg chg="add mod">
          <ac:chgData name="hui xu" userId="70b675938bab3b5e" providerId="LiveId" clId="{6BB2D507-D48E-4E75-BA36-A6504C6289F1}" dt="2020-05-11T02:34:58.871" v="7649" actId="1076"/>
          <ac:spMkLst>
            <pc:docMk/>
            <pc:sldMk cId="1594545889" sldId="408"/>
            <ac:spMk id="7" creationId="{21EDDEC3-EC6B-4F2B-BD4E-C67C3DF03C70}"/>
          </ac:spMkLst>
        </pc:spChg>
        <pc:spChg chg="add mod">
          <ac:chgData name="hui xu" userId="70b675938bab3b5e" providerId="LiveId" clId="{6BB2D507-D48E-4E75-BA36-A6504C6289F1}" dt="2020-05-11T02:34:58.871" v="7649" actId="1076"/>
          <ac:spMkLst>
            <pc:docMk/>
            <pc:sldMk cId="1594545889" sldId="408"/>
            <ac:spMk id="8" creationId="{4575E7FB-9C20-4B88-B913-A385DD972206}"/>
          </ac:spMkLst>
        </pc:spChg>
        <pc:picChg chg="add del mod">
          <ac:chgData name="hui xu" userId="70b675938bab3b5e" providerId="LiveId" clId="{6BB2D507-D48E-4E75-BA36-A6504C6289F1}" dt="2020-05-12T02:08:12.363" v="8072"/>
          <ac:picMkLst>
            <pc:docMk/>
            <pc:sldMk cId="1594545889" sldId="408"/>
            <ac:picMk id="9" creationId="{F1A7B08C-1BCC-4724-9496-3145D976EA93}"/>
          </ac:picMkLst>
        </pc:picChg>
        <pc:picChg chg="add del mod">
          <ac:chgData name="hui xu" userId="70b675938bab3b5e" providerId="LiveId" clId="{6BB2D507-D48E-4E75-BA36-A6504C6289F1}" dt="2020-05-12T02:08:25.276" v="8073"/>
          <ac:picMkLst>
            <pc:docMk/>
            <pc:sldMk cId="1594545889" sldId="408"/>
            <ac:picMk id="10" creationId="{B0EFDA23-818E-4776-AD40-1013CCB0D4F6}"/>
          </ac:picMkLst>
        </pc:picChg>
        <pc:picChg chg="add del mod">
          <ac:chgData name="hui xu" userId="70b675938bab3b5e" providerId="LiveId" clId="{6BB2D507-D48E-4E75-BA36-A6504C6289F1}" dt="2020-05-12T02:09:14.174" v="8074"/>
          <ac:picMkLst>
            <pc:docMk/>
            <pc:sldMk cId="1594545889" sldId="408"/>
            <ac:picMk id="11" creationId="{5AA1B1CF-3C8E-4B15-89DE-7948CC0EAEA3}"/>
          </ac:picMkLst>
        </pc:picChg>
        <pc:picChg chg="add del mod">
          <ac:chgData name="hui xu" userId="70b675938bab3b5e" providerId="LiveId" clId="{6BB2D507-D48E-4E75-BA36-A6504C6289F1}" dt="2020-05-12T02:09:23.704" v="8075"/>
          <ac:picMkLst>
            <pc:docMk/>
            <pc:sldMk cId="1594545889" sldId="408"/>
            <ac:picMk id="12" creationId="{77147BF4-4B9E-45F9-93A4-84E48384B4B2}"/>
          </ac:picMkLst>
        </pc:picChg>
        <pc:picChg chg="add del mod">
          <ac:chgData name="hui xu" userId="70b675938bab3b5e" providerId="LiveId" clId="{6BB2D507-D48E-4E75-BA36-A6504C6289F1}" dt="2020-05-12T02:10:26.729" v="8076"/>
          <ac:picMkLst>
            <pc:docMk/>
            <pc:sldMk cId="1594545889" sldId="408"/>
            <ac:picMk id="13" creationId="{85F57646-AA5A-4417-877E-FBA5457F04F4}"/>
          </ac:picMkLst>
        </pc:picChg>
        <pc:picChg chg="add del mod">
          <ac:chgData name="hui xu" userId="70b675938bab3b5e" providerId="LiveId" clId="{6BB2D507-D48E-4E75-BA36-A6504C6289F1}" dt="2020-05-12T02:10:40.923" v="8077"/>
          <ac:picMkLst>
            <pc:docMk/>
            <pc:sldMk cId="1594545889" sldId="408"/>
            <ac:picMk id="14" creationId="{FC9A22E3-7277-46F5-9093-A6046575EC0A}"/>
          </ac:picMkLst>
        </pc:picChg>
        <pc:picChg chg="add del mod">
          <ac:chgData name="hui xu" userId="70b675938bab3b5e" providerId="LiveId" clId="{6BB2D507-D48E-4E75-BA36-A6504C6289F1}" dt="2020-05-12T02:10:55.834" v="8078"/>
          <ac:picMkLst>
            <pc:docMk/>
            <pc:sldMk cId="1594545889" sldId="408"/>
            <ac:picMk id="15" creationId="{93971BC1-590E-4B8E-B8B8-F1D8ACBED118}"/>
          </ac:picMkLst>
        </pc:picChg>
        <pc:picChg chg="add del mod">
          <ac:chgData name="hui xu" userId="70b675938bab3b5e" providerId="LiveId" clId="{6BB2D507-D48E-4E75-BA36-A6504C6289F1}" dt="2020-05-12T02:11:06.087" v="8079"/>
          <ac:picMkLst>
            <pc:docMk/>
            <pc:sldMk cId="1594545889" sldId="408"/>
            <ac:picMk id="16" creationId="{28208EAB-395C-4DCE-9B83-BB7E63783DE7}"/>
          </ac:picMkLst>
        </pc:picChg>
        <pc:picChg chg="add del mod">
          <ac:chgData name="hui xu" userId="70b675938bab3b5e" providerId="LiveId" clId="{6BB2D507-D48E-4E75-BA36-A6504C6289F1}" dt="2020-05-12T02:11:21.368" v="8080"/>
          <ac:picMkLst>
            <pc:docMk/>
            <pc:sldMk cId="1594545889" sldId="408"/>
            <ac:picMk id="17" creationId="{C0CAA184-30DF-40D0-B31D-937FC1FB26A8}"/>
          </ac:picMkLst>
        </pc:picChg>
        <pc:picChg chg="add del mod">
          <ac:chgData name="hui xu" userId="70b675938bab3b5e" providerId="LiveId" clId="{6BB2D507-D48E-4E75-BA36-A6504C6289F1}" dt="2020-05-12T02:11:29.513" v="8081"/>
          <ac:picMkLst>
            <pc:docMk/>
            <pc:sldMk cId="1594545889" sldId="408"/>
            <ac:picMk id="18" creationId="{4BE62092-F382-47EC-92DB-60ED8427D897}"/>
          </ac:picMkLst>
        </pc:picChg>
        <pc:picChg chg="add del mod">
          <ac:chgData name="hui xu" userId="70b675938bab3b5e" providerId="LiveId" clId="{6BB2D507-D48E-4E75-BA36-A6504C6289F1}" dt="2020-05-12T02:12:36.650" v="8082"/>
          <ac:picMkLst>
            <pc:docMk/>
            <pc:sldMk cId="1594545889" sldId="408"/>
            <ac:picMk id="19" creationId="{76944BBD-9E61-4D29-A675-C33D68C29608}"/>
          </ac:picMkLst>
        </pc:picChg>
        <pc:picChg chg="add del mod">
          <ac:chgData name="hui xu" userId="70b675938bab3b5e" providerId="LiveId" clId="{6BB2D507-D48E-4E75-BA36-A6504C6289F1}" dt="2020-05-12T02:14:19.061" v="8083"/>
          <ac:picMkLst>
            <pc:docMk/>
            <pc:sldMk cId="1594545889" sldId="408"/>
            <ac:picMk id="20" creationId="{F1510FAF-D488-469F-9711-001CCEED0D34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1594545889" sldId="408"/>
            <ac:picMk id="21" creationId="{6839324F-3427-4809-BEBB-D07574B7E782}"/>
          </ac:picMkLst>
        </pc:picChg>
      </pc:sldChg>
      <pc:sldChg chg="addSp delSp modSp add mod ord modTransition modAnim">
        <pc:chgData name="hui xu" userId="70b675938bab3b5e" providerId="LiveId" clId="{6BB2D507-D48E-4E75-BA36-A6504C6289F1}" dt="2020-05-12T06:47:34.240" v="8241"/>
        <pc:sldMkLst>
          <pc:docMk/>
          <pc:sldMk cId="4173466197" sldId="409"/>
        </pc:sldMkLst>
        <pc:spChg chg="mod">
          <ac:chgData name="hui xu" userId="70b675938bab3b5e" providerId="LiveId" clId="{6BB2D507-D48E-4E75-BA36-A6504C6289F1}" dt="2020-04-24T04:37:57.894" v="2495" actId="20577"/>
          <ac:spMkLst>
            <pc:docMk/>
            <pc:sldMk cId="4173466197" sldId="409"/>
            <ac:spMk id="2" creationId="{30F98558-F7C7-437C-A02B-2737EC88AAC0}"/>
          </ac:spMkLst>
        </pc:spChg>
        <pc:spChg chg="del mod">
          <ac:chgData name="hui xu" userId="70b675938bab3b5e" providerId="LiveId" clId="{6BB2D507-D48E-4E75-BA36-A6504C6289F1}" dt="2020-05-11T01:45:17.914" v="7321" actId="21"/>
          <ac:spMkLst>
            <pc:docMk/>
            <pc:sldMk cId="4173466197" sldId="409"/>
            <ac:spMk id="3" creationId="{9E558E1F-5E16-4785-9C81-7745537A26FE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5" creationId="{2988AD45-B53C-4FC3-A005-EB2AE9E6C250}"/>
          </ac:spMkLst>
        </pc:spChg>
        <pc:spChg chg="del">
          <ac:chgData name="hui xu" userId="70b675938bab3b5e" providerId="LiveId" clId="{6BB2D507-D48E-4E75-BA36-A6504C6289F1}" dt="2020-04-24T04:38:20.559" v="2497" actId="478"/>
          <ac:spMkLst>
            <pc:docMk/>
            <pc:sldMk cId="4173466197" sldId="409"/>
            <ac:spMk id="6" creationId="{665AD181-C414-46CD-A2C0-571C9B91E5CE}"/>
          </ac:spMkLst>
        </pc:spChg>
        <pc:spChg chg="add mod">
          <ac:chgData name="hui xu" userId="70b675938bab3b5e" providerId="LiveId" clId="{6BB2D507-D48E-4E75-BA36-A6504C6289F1}" dt="2020-05-11T01:47:14.631" v="7459" actId="20577"/>
          <ac:spMkLst>
            <pc:docMk/>
            <pc:sldMk cId="4173466197" sldId="409"/>
            <ac:spMk id="6" creationId="{C8C7F9F3-5F02-47A2-9AAA-79AD90E4CFF8}"/>
          </ac:spMkLst>
        </pc:spChg>
        <pc:spChg chg="del">
          <ac:chgData name="hui xu" userId="70b675938bab3b5e" providerId="LiveId" clId="{6BB2D507-D48E-4E75-BA36-A6504C6289F1}" dt="2020-04-24T04:38:20.559" v="2497" actId="478"/>
          <ac:spMkLst>
            <pc:docMk/>
            <pc:sldMk cId="4173466197" sldId="409"/>
            <ac:spMk id="7" creationId="{6C11106B-E5D1-47C3-89B8-D108046F83E4}"/>
          </ac:spMkLst>
        </pc:spChg>
        <pc:spChg chg="add del mod">
          <ac:chgData name="hui xu" userId="70b675938bab3b5e" providerId="LiveId" clId="{6BB2D507-D48E-4E75-BA36-A6504C6289F1}" dt="2020-05-11T01:48:10.190" v="7461" actId="21"/>
          <ac:spMkLst>
            <pc:docMk/>
            <pc:sldMk cId="4173466197" sldId="409"/>
            <ac:spMk id="7" creationId="{7B468A86-56A9-46A3-B52C-62529FA8A62B}"/>
          </ac:spMkLst>
        </pc:spChg>
        <pc:spChg chg="add mod">
          <ac:chgData name="hui xu" userId="70b675938bab3b5e" providerId="LiveId" clId="{6BB2D507-D48E-4E75-BA36-A6504C6289F1}" dt="2020-05-11T01:50:12.454" v="7482" actId="20577"/>
          <ac:spMkLst>
            <pc:docMk/>
            <pc:sldMk cId="4173466197" sldId="409"/>
            <ac:spMk id="8" creationId="{196AC000-0B57-4220-871D-8D71D36E70F3}"/>
          </ac:spMkLst>
        </pc:spChg>
        <pc:spChg chg="del">
          <ac:chgData name="hui xu" userId="70b675938bab3b5e" providerId="LiveId" clId="{6BB2D507-D48E-4E75-BA36-A6504C6289F1}" dt="2020-04-24T04:38:20.559" v="2497" actId="478"/>
          <ac:spMkLst>
            <pc:docMk/>
            <pc:sldMk cId="4173466197" sldId="409"/>
            <ac:spMk id="10" creationId="{296CD24D-FE66-4225-AB3E-48AE556AE251}"/>
          </ac:spMkLst>
        </pc:spChg>
        <pc:spChg chg="del">
          <ac:chgData name="hui xu" userId="70b675938bab3b5e" providerId="LiveId" clId="{6BB2D507-D48E-4E75-BA36-A6504C6289F1}" dt="2020-04-24T04:38:20.559" v="2497" actId="478"/>
          <ac:spMkLst>
            <pc:docMk/>
            <pc:sldMk cId="4173466197" sldId="409"/>
            <ac:spMk id="13" creationId="{4E7A3976-7A11-44EA-9336-1DCF2FE350D7}"/>
          </ac:spMkLst>
        </pc:spChg>
        <pc:spChg chg="del">
          <ac:chgData name="hui xu" userId="70b675938bab3b5e" providerId="LiveId" clId="{6BB2D507-D48E-4E75-BA36-A6504C6289F1}" dt="2020-04-24T04:38:20.559" v="2497" actId="478"/>
          <ac:spMkLst>
            <pc:docMk/>
            <pc:sldMk cId="4173466197" sldId="409"/>
            <ac:spMk id="14" creationId="{AA4859AB-9464-4C68-A8BC-7D9CBDACE53A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16" creationId="{5D1F65F0-1976-479A-8761-35171B98B816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17" creationId="{D9C02B6E-0D36-45E3-A673-5F290F086337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18" creationId="{FC58DA0F-B9F1-4E2E-876C-4073A2265B84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19" creationId="{F0469082-3691-4E75-95BD-5872114CF8F3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28" creationId="{CB46D13A-05B6-4FF2-98FC-2CACFE82E1FD}"/>
          </ac:spMkLst>
        </pc:spChg>
        <pc:spChg chg="add del mod">
          <ac:chgData name="hui xu" userId="70b675938bab3b5e" providerId="LiveId" clId="{6BB2D507-D48E-4E75-BA36-A6504C6289F1}" dt="2020-05-11T01:45:27.168" v="7323" actId="21"/>
          <ac:spMkLst>
            <pc:docMk/>
            <pc:sldMk cId="4173466197" sldId="409"/>
            <ac:spMk id="31" creationId="{5B9F67CB-980E-4F9E-B175-6A5373A95952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35" creationId="{FC534BBE-719F-445D-A676-D7E7FFAA5116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36" creationId="{3BAC3F91-FB75-47CE-BBFE-2D3F3F054443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39" creationId="{EF1A5630-B712-4A30-9A03-72585D8DE24C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48" creationId="{8BB6036C-FCF8-4D23-8EEF-F9C8D9F47CFB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56" creationId="{56DCB143-B78A-435A-9F21-F35756B38CAC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57" creationId="{B0DD4211-A9BF-499F-9116-55A5E310774E}"/>
          </ac:spMkLst>
        </pc:spChg>
        <pc:spChg chg="del">
          <ac:chgData name="hui xu" userId="70b675938bab3b5e" providerId="LiveId" clId="{6BB2D507-D48E-4E75-BA36-A6504C6289F1}" dt="2020-04-24T04:38:16.957" v="2496" actId="478"/>
          <ac:spMkLst>
            <pc:docMk/>
            <pc:sldMk cId="4173466197" sldId="409"/>
            <ac:spMk id="73" creationId="{15BB3930-88DC-43F3-9057-9E0ADD963235}"/>
          </ac:spMkLst>
        </pc:spChg>
        <pc:picChg chg="add del mod">
          <ac:chgData name="hui xu" userId="70b675938bab3b5e" providerId="LiveId" clId="{6BB2D507-D48E-4E75-BA36-A6504C6289F1}" dt="2020-05-12T01:54:26.586" v="8054"/>
          <ac:picMkLst>
            <pc:docMk/>
            <pc:sldMk cId="4173466197" sldId="409"/>
            <ac:picMk id="3" creationId="{0295C66C-6875-4618-8A1D-C6EC5C341606}"/>
          </ac:picMkLst>
        </pc:picChg>
        <pc:picChg chg="add mod">
          <ac:chgData name="hui xu" userId="70b675938bab3b5e" providerId="LiveId" clId="{6BB2D507-D48E-4E75-BA36-A6504C6289F1}" dt="2020-05-11T01:45:15.250" v="7320" actId="1076"/>
          <ac:picMkLst>
            <pc:docMk/>
            <pc:sldMk cId="4173466197" sldId="409"/>
            <ac:picMk id="4" creationId="{10724AA0-C436-4E88-A8EF-7B7FF0252A91}"/>
          </ac:picMkLst>
        </pc:picChg>
        <pc:picChg chg="add del mod">
          <ac:chgData name="hui xu" userId="70b675938bab3b5e" providerId="LiveId" clId="{6BB2D507-D48E-4E75-BA36-A6504C6289F1}" dt="2020-05-12T01:54:41.670" v="8055"/>
          <ac:picMkLst>
            <pc:docMk/>
            <pc:sldMk cId="4173466197" sldId="409"/>
            <ac:picMk id="5" creationId="{C503CA81-10AC-4F38-BAF6-997E534F2B39}"/>
          </ac:picMkLst>
        </pc:picChg>
        <pc:picChg chg="add del mod">
          <ac:chgData name="hui xu" userId="70b675938bab3b5e" providerId="LiveId" clId="{6BB2D507-D48E-4E75-BA36-A6504C6289F1}" dt="2020-05-12T01:55:34.647" v="8056"/>
          <ac:picMkLst>
            <pc:docMk/>
            <pc:sldMk cId="4173466197" sldId="409"/>
            <ac:picMk id="7" creationId="{05929526-ECD3-401F-8912-CE7FD89A3D28}"/>
          </ac:picMkLst>
        </pc:picChg>
        <pc:picChg chg="add del mod">
          <ac:chgData name="hui xu" userId="70b675938bab3b5e" providerId="LiveId" clId="{6BB2D507-D48E-4E75-BA36-A6504C6289F1}" dt="2020-05-12T01:56:35.204" v="8057"/>
          <ac:picMkLst>
            <pc:docMk/>
            <pc:sldMk cId="4173466197" sldId="409"/>
            <ac:picMk id="9" creationId="{634B6BC0-4F59-4F0A-97D4-279EFF4391C0}"/>
          </ac:picMkLst>
        </pc:picChg>
        <pc:picChg chg="add del mod">
          <ac:chgData name="hui xu" userId="70b675938bab3b5e" providerId="LiveId" clId="{6BB2D507-D48E-4E75-BA36-A6504C6289F1}" dt="2020-05-12T01:57:24.552" v="8058"/>
          <ac:picMkLst>
            <pc:docMk/>
            <pc:sldMk cId="4173466197" sldId="409"/>
            <ac:picMk id="10" creationId="{E253450D-AB9F-4957-B9AE-EE8C2E46F9E5}"/>
          </ac:picMkLst>
        </pc:picChg>
        <pc:picChg chg="add del mod">
          <ac:chgData name="hui xu" userId="70b675938bab3b5e" providerId="LiveId" clId="{6BB2D507-D48E-4E75-BA36-A6504C6289F1}" dt="2020-05-12T01:58:34.183" v="8059"/>
          <ac:picMkLst>
            <pc:docMk/>
            <pc:sldMk cId="4173466197" sldId="409"/>
            <ac:picMk id="11" creationId="{CC30FCCF-4DE7-4212-876D-22F2FBA6F597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4173466197" sldId="409"/>
            <ac:picMk id="12" creationId="{68C23A76-3834-4306-B229-757254F805EE}"/>
          </ac:picMkLst>
        </pc:picChg>
        <pc:picChg chg="del">
          <ac:chgData name="hui xu" userId="70b675938bab3b5e" providerId="LiveId" clId="{6BB2D507-D48E-4E75-BA36-A6504C6289F1}" dt="2020-04-24T04:38:20.559" v="2497" actId="478"/>
          <ac:picMkLst>
            <pc:docMk/>
            <pc:sldMk cId="4173466197" sldId="409"/>
            <ac:picMk id="12" creationId="{83754990-A492-421A-AB46-20D124484987}"/>
          </ac:picMkLst>
        </pc:picChg>
        <pc:cxnChg chg="del">
          <ac:chgData name="hui xu" userId="70b675938bab3b5e" providerId="LiveId" clId="{6BB2D507-D48E-4E75-BA36-A6504C6289F1}" dt="2020-04-24T04:38:20.559" v="2497" actId="478"/>
          <ac:cxnSpMkLst>
            <pc:docMk/>
            <pc:sldMk cId="4173466197" sldId="409"/>
            <ac:cxnSpMk id="9" creationId="{416B6D30-6927-4FA1-87EF-8E7B93BD0E5B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21" creationId="{C311178A-7078-4283-87B6-B969C1DE22DA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22" creationId="{B7A30020-7F98-445F-92D4-DC91D6714025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25" creationId="{EE0F161B-6D5D-485E-8255-28E501F9ABF0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29" creationId="{DE5E245C-125E-48A7-ADA9-359592D305CE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40" creationId="{EB506543-B9A2-4873-9C4B-8070E13EDD89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50" creationId="{1EA5E0B1-FD0C-416B-9D3E-5B777AA2509F}"/>
          </ac:cxnSpMkLst>
        </pc:cxnChg>
        <pc:cxnChg chg="del mod">
          <ac:chgData name="hui xu" userId="70b675938bab3b5e" providerId="LiveId" clId="{6BB2D507-D48E-4E75-BA36-A6504C6289F1}" dt="2020-04-24T04:38:16.957" v="2496" actId="478"/>
          <ac:cxnSpMkLst>
            <pc:docMk/>
            <pc:sldMk cId="4173466197" sldId="409"/>
            <ac:cxnSpMk id="53" creationId="{A637AD60-4A5F-47ED-873F-D1D5FA997AA1}"/>
          </ac:cxnSpMkLst>
        </pc:cxnChg>
      </pc:sldChg>
      <pc:sldChg chg="addSp delSp modSp add ord modTransition modAnim">
        <pc:chgData name="hui xu" userId="70b675938bab3b5e" providerId="LiveId" clId="{6BB2D507-D48E-4E75-BA36-A6504C6289F1}" dt="2020-05-12T06:47:34.240" v="8241"/>
        <pc:sldMkLst>
          <pc:docMk/>
          <pc:sldMk cId="2257093543" sldId="410"/>
        </pc:sldMkLst>
        <pc:spChg chg="mod">
          <ac:chgData name="hui xu" userId="70b675938bab3b5e" providerId="LiveId" clId="{6BB2D507-D48E-4E75-BA36-A6504C6289F1}" dt="2020-04-24T04:36:13.111" v="2367" actId="20577"/>
          <ac:spMkLst>
            <pc:docMk/>
            <pc:sldMk cId="2257093543" sldId="410"/>
            <ac:spMk id="2" creationId="{30F98558-F7C7-437C-A02B-2737EC88AAC0}"/>
          </ac:spMkLst>
        </pc:spChg>
        <pc:spChg chg="del">
          <ac:chgData name="hui xu" userId="70b675938bab3b5e" providerId="LiveId" clId="{6BB2D507-D48E-4E75-BA36-A6504C6289F1}" dt="2020-04-24T04:36:17.435" v="2368" actId="21"/>
          <ac:spMkLst>
            <pc:docMk/>
            <pc:sldMk cId="2257093543" sldId="410"/>
            <ac:spMk id="3" creationId="{9E558E1F-5E16-4785-9C81-7745537A26FE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5" creationId="{2988AD45-B53C-4FC3-A005-EB2AE9E6C250}"/>
          </ac:spMkLst>
        </pc:spChg>
        <pc:spChg chg="mod">
          <ac:chgData name="hui xu" userId="70b675938bab3b5e" providerId="LiveId" clId="{6BB2D507-D48E-4E75-BA36-A6504C6289F1}" dt="2020-04-24T04:36:27.426" v="2370" actId="1076"/>
          <ac:spMkLst>
            <pc:docMk/>
            <pc:sldMk cId="2257093543" sldId="410"/>
            <ac:spMk id="6" creationId="{665AD181-C414-46CD-A2C0-571C9B91E5CE}"/>
          </ac:spMkLst>
        </pc:spChg>
        <pc:spChg chg="mod">
          <ac:chgData name="hui xu" userId="70b675938bab3b5e" providerId="LiveId" clId="{6BB2D507-D48E-4E75-BA36-A6504C6289F1}" dt="2020-04-24T04:36:27.426" v="2370" actId="1076"/>
          <ac:spMkLst>
            <pc:docMk/>
            <pc:sldMk cId="2257093543" sldId="410"/>
            <ac:spMk id="7" creationId="{6C11106B-E5D1-47C3-89B8-D108046F83E4}"/>
          </ac:spMkLst>
        </pc:spChg>
        <pc:spChg chg="add mod">
          <ac:chgData name="hui xu" userId="70b675938bab3b5e" providerId="LiveId" clId="{6BB2D507-D48E-4E75-BA36-A6504C6289F1}" dt="2020-04-24T07:56:49.163" v="3618" actId="14100"/>
          <ac:spMkLst>
            <pc:docMk/>
            <pc:sldMk cId="2257093543" sldId="410"/>
            <ac:spMk id="8" creationId="{EEAE3895-53BD-4702-BF9B-0421709F93BC}"/>
          </ac:spMkLst>
        </pc:spChg>
        <pc:spChg chg="mod">
          <ac:chgData name="hui xu" userId="70b675938bab3b5e" providerId="LiveId" clId="{6BB2D507-D48E-4E75-BA36-A6504C6289F1}" dt="2020-04-24T04:36:27.426" v="2370" actId="1076"/>
          <ac:spMkLst>
            <pc:docMk/>
            <pc:sldMk cId="2257093543" sldId="410"/>
            <ac:spMk id="10" creationId="{296CD24D-FE66-4225-AB3E-48AE556AE251}"/>
          </ac:spMkLst>
        </pc:spChg>
        <pc:spChg chg="mod">
          <ac:chgData name="hui xu" userId="70b675938bab3b5e" providerId="LiveId" clId="{6BB2D507-D48E-4E75-BA36-A6504C6289F1}" dt="2020-04-24T04:36:27.426" v="2370" actId="1076"/>
          <ac:spMkLst>
            <pc:docMk/>
            <pc:sldMk cId="2257093543" sldId="410"/>
            <ac:spMk id="13" creationId="{4E7A3976-7A11-44EA-9336-1DCF2FE350D7}"/>
          </ac:spMkLst>
        </pc:spChg>
        <pc:spChg chg="mod">
          <ac:chgData name="hui xu" userId="70b675938bab3b5e" providerId="LiveId" clId="{6BB2D507-D48E-4E75-BA36-A6504C6289F1}" dt="2020-04-24T04:36:27.426" v="2370" actId="1076"/>
          <ac:spMkLst>
            <pc:docMk/>
            <pc:sldMk cId="2257093543" sldId="410"/>
            <ac:spMk id="14" creationId="{AA4859AB-9464-4C68-A8BC-7D9CBDACE53A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16" creationId="{5D1F65F0-1976-479A-8761-35171B98B816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17" creationId="{D9C02B6E-0D36-45E3-A673-5F290F086337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18" creationId="{FC58DA0F-B9F1-4E2E-876C-4073A2265B84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19" creationId="{F0469082-3691-4E75-95BD-5872114CF8F3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28" creationId="{CB46D13A-05B6-4FF2-98FC-2CACFE82E1FD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33" creationId="{4F18FC6B-8C16-43F1-9BC0-F73988B322D9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34" creationId="{896D1916-AF3D-4A95-BC40-289A32ACF8C5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35" creationId="{FC534BBE-719F-445D-A676-D7E7FFAA5116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36" creationId="{3BAC3F91-FB75-47CE-BBFE-2D3F3F054443}"/>
          </ac:spMkLst>
        </pc:spChg>
        <pc:spChg chg="add del mod">
          <ac:chgData name="hui xu" userId="70b675938bab3b5e" providerId="LiveId" clId="{6BB2D507-D48E-4E75-BA36-A6504C6289F1}" dt="2020-04-24T07:54:31.713" v="3566" actId="21"/>
          <ac:spMkLst>
            <pc:docMk/>
            <pc:sldMk cId="2257093543" sldId="410"/>
            <ac:spMk id="37" creationId="{9BCEBAAB-FACD-42FE-A1A4-64F1C03112BF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38" creationId="{BE757375-1E9F-4ABE-83DB-76F4E70E02AA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39" creationId="{EF1A5630-B712-4A30-9A03-72585D8DE24C}"/>
          </ac:spMkLst>
        </pc:spChg>
        <pc:spChg chg="add del mod">
          <ac:chgData name="hui xu" userId="70b675938bab3b5e" providerId="LiveId" clId="{6BB2D507-D48E-4E75-BA36-A6504C6289F1}" dt="2020-04-24T07:54:03.660" v="3561" actId="21"/>
          <ac:spMkLst>
            <pc:docMk/>
            <pc:sldMk cId="2257093543" sldId="410"/>
            <ac:spMk id="42" creationId="{15766E17-E519-4B45-BD05-733FEE7FD608}"/>
          </ac:spMkLst>
        </pc:spChg>
        <pc:spChg chg="add del mod">
          <ac:chgData name="hui xu" userId="70b675938bab3b5e" providerId="LiveId" clId="{6BB2D507-D48E-4E75-BA36-A6504C6289F1}" dt="2020-04-24T07:54:55.395" v="3570" actId="21"/>
          <ac:spMkLst>
            <pc:docMk/>
            <pc:sldMk cId="2257093543" sldId="410"/>
            <ac:spMk id="43" creationId="{0360F738-998D-4872-8F36-07F8A8CEA53B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44" creationId="{79F48331-B085-4F61-94B7-C37D22BD1774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45" creationId="{F3371626-9613-4BB2-B1DC-14E70139F85D}"/>
          </ac:spMkLst>
        </pc:spChg>
        <pc:spChg chg="add del mod">
          <ac:chgData name="hui xu" userId="70b675938bab3b5e" providerId="LiveId" clId="{6BB2D507-D48E-4E75-BA36-A6504C6289F1}" dt="2020-04-24T07:53:57.707" v="3558" actId="21"/>
          <ac:spMkLst>
            <pc:docMk/>
            <pc:sldMk cId="2257093543" sldId="410"/>
            <ac:spMk id="46" creationId="{E8E64321-290E-4D98-9274-9F88D322FBAA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47" creationId="{F4F82158-9544-4451-A0BD-1C63A91944E6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48" creationId="{8BB6036C-FCF8-4D23-8EEF-F9C8D9F47CFB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49" creationId="{B35CE93B-ABDB-45F7-A9BD-50E14D115F6B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56" creationId="{56DCB143-B78A-435A-9F21-F35756B38CAC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57" creationId="{B0DD4211-A9BF-499F-9116-55A5E310774E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58" creationId="{32868D03-9D41-490E-BC10-011A318108E3}"/>
          </ac:spMkLst>
        </pc:spChg>
        <pc:spChg chg="add mod">
          <ac:chgData name="hui xu" userId="70b675938bab3b5e" providerId="LiveId" clId="{6BB2D507-D48E-4E75-BA36-A6504C6289F1}" dt="2020-04-24T07:56:55.099" v="3619" actId="164"/>
          <ac:spMkLst>
            <pc:docMk/>
            <pc:sldMk cId="2257093543" sldId="410"/>
            <ac:spMk id="59" creationId="{239E960A-0D8F-4B19-9053-04F4C01D28A9}"/>
          </ac:spMkLst>
        </pc:spChg>
        <pc:spChg chg="del">
          <ac:chgData name="hui xu" userId="70b675938bab3b5e" providerId="LiveId" clId="{6BB2D507-D48E-4E75-BA36-A6504C6289F1}" dt="2020-04-24T04:35:46.892" v="2350" actId="21"/>
          <ac:spMkLst>
            <pc:docMk/>
            <pc:sldMk cId="2257093543" sldId="410"/>
            <ac:spMk id="73" creationId="{15BB3930-88DC-43F3-9057-9E0ADD963235}"/>
          </ac:spMkLst>
        </pc:spChg>
        <pc:grpChg chg="add mod">
          <ac:chgData name="hui xu" userId="70b675938bab3b5e" providerId="LiveId" clId="{6BB2D507-D48E-4E75-BA36-A6504C6289F1}" dt="2020-04-24T07:56:55.099" v="3619" actId="164"/>
          <ac:grpSpMkLst>
            <pc:docMk/>
            <pc:sldMk cId="2257093543" sldId="410"/>
            <ac:grpSpMk id="66" creationId="{7C632E03-32D1-4E2A-B4BF-12023ED04137}"/>
          </ac:grpSpMkLst>
        </pc:grpChg>
        <pc:picChg chg="add del mod">
          <ac:chgData name="hui xu" userId="70b675938bab3b5e" providerId="LiveId" clId="{6BB2D507-D48E-4E75-BA36-A6504C6289F1}" dt="2020-05-12T01:46:21.561" v="8049"/>
          <ac:picMkLst>
            <pc:docMk/>
            <pc:sldMk cId="2257093543" sldId="410"/>
            <ac:picMk id="3" creationId="{7215FC9C-A9AB-44F9-B615-524D2CC5F4CB}"/>
          </ac:picMkLst>
        </pc:picChg>
        <pc:picChg chg="add del mod">
          <ac:chgData name="hui xu" userId="70b675938bab3b5e" providerId="LiveId" clId="{6BB2D507-D48E-4E75-BA36-A6504C6289F1}" dt="2020-05-12T01:48:00.647" v="8050"/>
          <ac:picMkLst>
            <pc:docMk/>
            <pc:sldMk cId="2257093543" sldId="410"/>
            <ac:picMk id="4" creationId="{16C44AEA-003A-4291-9091-120C234CBBD2}"/>
          </ac:picMkLst>
        </pc:picChg>
        <pc:picChg chg="add del mod">
          <ac:chgData name="hui xu" userId="70b675938bab3b5e" providerId="LiveId" clId="{6BB2D507-D48E-4E75-BA36-A6504C6289F1}" dt="2020-05-12T01:50:09.300" v="8051"/>
          <ac:picMkLst>
            <pc:docMk/>
            <pc:sldMk cId="2257093543" sldId="410"/>
            <ac:picMk id="5" creationId="{C621238C-22BA-426D-B6EC-0DFDFCE660E6}"/>
          </ac:picMkLst>
        </pc:picChg>
        <pc:picChg chg="add del mod">
          <ac:chgData name="hui xu" userId="70b675938bab3b5e" providerId="LiveId" clId="{6BB2D507-D48E-4E75-BA36-A6504C6289F1}" dt="2020-05-12T01:50:37.262" v="8052"/>
          <ac:picMkLst>
            <pc:docMk/>
            <pc:sldMk cId="2257093543" sldId="410"/>
            <ac:picMk id="11" creationId="{F7C9EBEC-F401-455E-816C-B0897CEB8D3B}"/>
          </ac:picMkLst>
        </pc:picChg>
        <pc:picChg chg="mod">
          <ac:chgData name="hui xu" userId="70b675938bab3b5e" providerId="LiveId" clId="{6BB2D507-D48E-4E75-BA36-A6504C6289F1}" dt="2020-04-24T04:36:27.426" v="2370" actId="1076"/>
          <ac:picMkLst>
            <pc:docMk/>
            <pc:sldMk cId="2257093543" sldId="410"/>
            <ac:picMk id="12" creationId="{83754990-A492-421A-AB46-20D124484987}"/>
          </ac:picMkLst>
        </pc:picChg>
        <pc:picChg chg="add del mod">
          <ac:chgData name="hui xu" userId="70b675938bab3b5e" providerId="LiveId" clId="{6BB2D507-D48E-4E75-BA36-A6504C6289F1}" dt="2020-05-12T01:54:02.343" v="8053"/>
          <ac:picMkLst>
            <pc:docMk/>
            <pc:sldMk cId="2257093543" sldId="410"/>
            <ac:picMk id="15" creationId="{28DCAF31-BB36-4BFC-BC64-316DBB59B15E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2257093543" sldId="410"/>
            <ac:picMk id="16" creationId="{1D77B6DB-A60F-4DD0-868D-A214890E6BF0}"/>
          </ac:picMkLst>
        </pc:picChg>
        <pc:cxnChg chg="mod">
          <ac:chgData name="hui xu" userId="70b675938bab3b5e" providerId="LiveId" clId="{6BB2D507-D48E-4E75-BA36-A6504C6289F1}" dt="2020-04-24T04:36:27.426" v="2370" actId="1076"/>
          <ac:cxnSpMkLst>
            <pc:docMk/>
            <pc:sldMk cId="2257093543" sldId="410"/>
            <ac:cxnSpMk id="9" creationId="{416B6D30-6927-4FA1-87EF-8E7B93BD0E5B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21" creationId="{C311178A-7078-4283-87B6-B969C1DE22DA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22" creationId="{B7A30020-7F98-445F-92D4-DC91D6714025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25" creationId="{EE0F161B-6D5D-485E-8255-28E501F9ABF0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29" creationId="{DE5E245C-125E-48A7-ADA9-359592D305CE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40" creationId="{EB506543-B9A2-4873-9C4B-8070E13EDD89}"/>
          </ac:cxnSpMkLst>
        </pc:cxnChg>
        <pc:cxnChg chg="add mod">
          <ac:chgData name="hui xu" userId="70b675938bab3b5e" providerId="LiveId" clId="{6BB2D507-D48E-4E75-BA36-A6504C6289F1}" dt="2020-04-24T07:56:55.099" v="3619" actId="164"/>
          <ac:cxnSpMkLst>
            <pc:docMk/>
            <pc:sldMk cId="2257093543" sldId="410"/>
            <ac:cxnSpMk id="41" creationId="{CFD0EFA1-044C-4AF6-92B3-41114EA33220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50" creationId="{1EA5E0B1-FD0C-416B-9D3E-5B777AA2509F}"/>
          </ac:cxnSpMkLst>
        </pc:cxnChg>
        <pc:cxnChg chg="add del mod">
          <ac:chgData name="hui xu" userId="70b675938bab3b5e" providerId="LiveId" clId="{6BB2D507-D48E-4E75-BA36-A6504C6289F1}" dt="2020-04-24T07:54:43.380" v="3568" actId="21"/>
          <ac:cxnSpMkLst>
            <pc:docMk/>
            <pc:sldMk cId="2257093543" sldId="410"/>
            <ac:cxnSpMk id="51" creationId="{C1C9F9D9-CEA3-4363-A000-23FD80F68C2B}"/>
          </ac:cxnSpMkLst>
        </pc:cxnChg>
        <pc:cxnChg chg="add mod">
          <ac:chgData name="hui xu" userId="70b675938bab3b5e" providerId="LiveId" clId="{6BB2D507-D48E-4E75-BA36-A6504C6289F1}" dt="2020-04-24T07:56:55.099" v="3619" actId="164"/>
          <ac:cxnSpMkLst>
            <pc:docMk/>
            <pc:sldMk cId="2257093543" sldId="410"/>
            <ac:cxnSpMk id="52" creationId="{B381DA3C-5551-4D49-943D-ED9B49164BCC}"/>
          </ac:cxnSpMkLst>
        </pc:cxnChg>
        <pc:cxnChg chg="del mod">
          <ac:chgData name="hui xu" userId="70b675938bab3b5e" providerId="LiveId" clId="{6BB2D507-D48E-4E75-BA36-A6504C6289F1}" dt="2020-04-24T04:35:46.892" v="2350" actId="21"/>
          <ac:cxnSpMkLst>
            <pc:docMk/>
            <pc:sldMk cId="2257093543" sldId="410"/>
            <ac:cxnSpMk id="53" creationId="{A637AD60-4A5F-47ED-873F-D1D5FA997AA1}"/>
          </ac:cxnSpMkLst>
        </pc:cxnChg>
        <pc:cxnChg chg="add del mod">
          <ac:chgData name="hui xu" userId="70b675938bab3b5e" providerId="LiveId" clId="{6BB2D507-D48E-4E75-BA36-A6504C6289F1}" dt="2020-04-24T07:54:40.919" v="3567" actId="21"/>
          <ac:cxnSpMkLst>
            <pc:docMk/>
            <pc:sldMk cId="2257093543" sldId="410"/>
            <ac:cxnSpMk id="54" creationId="{EE23BA87-E24E-4B83-AD6D-1D282E02AA0D}"/>
          </ac:cxnSpMkLst>
        </pc:cxnChg>
        <pc:cxnChg chg="add mod">
          <ac:chgData name="hui xu" userId="70b675938bab3b5e" providerId="LiveId" clId="{6BB2D507-D48E-4E75-BA36-A6504C6289F1}" dt="2020-04-24T07:56:55.099" v="3619" actId="164"/>
          <ac:cxnSpMkLst>
            <pc:docMk/>
            <pc:sldMk cId="2257093543" sldId="410"/>
            <ac:cxnSpMk id="55" creationId="{A26E6EDE-3B41-40D6-9424-5DDBC59A09B5}"/>
          </ac:cxnSpMkLst>
        </pc:cxnChg>
        <pc:cxnChg chg="add mod">
          <ac:chgData name="hui xu" userId="70b675938bab3b5e" providerId="LiveId" clId="{6BB2D507-D48E-4E75-BA36-A6504C6289F1}" dt="2020-04-24T07:56:55.099" v="3619" actId="164"/>
          <ac:cxnSpMkLst>
            <pc:docMk/>
            <pc:sldMk cId="2257093543" sldId="410"/>
            <ac:cxnSpMk id="60" creationId="{E4890E7F-C4E1-4945-BA88-56C40752F299}"/>
          </ac:cxnSpMkLst>
        </pc:cxnChg>
      </pc:sldChg>
      <pc:sldChg chg="addSp delSp modSp add modTransition modAnim">
        <pc:chgData name="hui xu" userId="70b675938bab3b5e" providerId="LiveId" clId="{6BB2D507-D48E-4E75-BA36-A6504C6289F1}" dt="2020-05-12T06:47:34.240" v="8241"/>
        <pc:sldMkLst>
          <pc:docMk/>
          <pc:sldMk cId="1488639364" sldId="411"/>
        </pc:sldMkLst>
        <pc:spChg chg="mod">
          <ac:chgData name="hui xu" userId="70b675938bab3b5e" providerId="LiveId" clId="{6BB2D507-D48E-4E75-BA36-A6504C6289F1}" dt="2020-04-24T07:59:25.655" v="3633" actId="20577"/>
          <ac:spMkLst>
            <pc:docMk/>
            <pc:sldMk cId="1488639364" sldId="411"/>
            <ac:spMk id="2" creationId="{A3BAE920-AB40-42D9-B9F5-DD03D794C655}"/>
          </ac:spMkLst>
        </pc:spChg>
        <pc:spChg chg="mod">
          <ac:chgData name="hui xu" userId="70b675938bab3b5e" providerId="LiveId" clId="{6BB2D507-D48E-4E75-BA36-A6504C6289F1}" dt="2020-04-25T08:07:19.505" v="5685" actId="1035"/>
          <ac:spMkLst>
            <pc:docMk/>
            <pc:sldMk cId="1488639364" sldId="411"/>
            <ac:spMk id="3" creationId="{CA5FB76C-D9A9-41B4-BE8F-F52D03DAF8BA}"/>
          </ac:spMkLst>
        </pc:spChg>
        <pc:picChg chg="add del mod">
          <ac:chgData name="hui xu" userId="70b675938bab3b5e" providerId="LiveId" clId="{6BB2D507-D48E-4E75-BA36-A6504C6289F1}" dt="2020-04-25T08:04:25.276" v="5645" actId="478"/>
          <ac:picMkLst>
            <pc:docMk/>
            <pc:sldMk cId="1488639364" sldId="411"/>
            <ac:picMk id="4" creationId="{2751829F-D169-4E65-A03C-A4BE154CC72D}"/>
          </ac:picMkLst>
        </pc:picChg>
        <pc:picChg chg="add del mod">
          <ac:chgData name="hui xu" userId="70b675938bab3b5e" providerId="LiveId" clId="{6BB2D507-D48E-4E75-BA36-A6504C6289F1}" dt="2020-05-12T04:39:40.594" v="8179"/>
          <ac:picMkLst>
            <pc:docMk/>
            <pc:sldMk cId="1488639364" sldId="411"/>
            <ac:picMk id="4" creationId="{FF5E8AD9-2AA1-4C30-B777-CF7E90BC4067}"/>
          </ac:picMkLst>
        </pc:picChg>
        <pc:picChg chg="add del mod">
          <ac:chgData name="hui xu" userId="70b675938bab3b5e" providerId="LiveId" clId="{6BB2D507-D48E-4E75-BA36-A6504C6289F1}" dt="2020-05-12T04:39:51.096" v="8180"/>
          <ac:picMkLst>
            <pc:docMk/>
            <pc:sldMk cId="1488639364" sldId="411"/>
            <ac:picMk id="5" creationId="{166CF531-1DE9-486D-A353-C8C859C3D36B}"/>
          </ac:picMkLst>
        </pc:picChg>
        <pc:picChg chg="add del mod">
          <ac:chgData name="hui xu" userId="70b675938bab3b5e" providerId="LiveId" clId="{6BB2D507-D48E-4E75-BA36-A6504C6289F1}" dt="2020-04-25T08:04:50.081" v="5649" actId="21"/>
          <ac:picMkLst>
            <pc:docMk/>
            <pc:sldMk cId="1488639364" sldId="411"/>
            <ac:picMk id="5" creationId="{7515A668-338C-49B6-AF45-15F537BE6CD0}"/>
          </ac:picMkLst>
        </pc:picChg>
        <pc:picChg chg="add mod">
          <ac:chgData name="hui xu" userId="70b675938bab3b5e" providerId="LiveId" clId="{6BB2D507-D48E-4E75-BA36-A6504C6289F1}" dt="2020-04-25T08:10:30.732" v="5714" actId="1076"/>
          <ac:picMkLst>
            <pc:docMk/>
            <pc:sldMk cId="1488639364" sldId="411"/>
            <ac:picMk id="6" creationId="{BF22FA0C-E30E-41DF-BB79-071353E5006B}"/>
          </ac:picMkLst>
        </pc:picChg>
        <pc:picChg chg="add del mod">
          <ac:chgData name="hui xu" userId="70b675938bab3b5e" providerId="LiveId" clId="{6BB2D507-D48E-4E75-BA36-A6504C6289F1}" dt="2020-05-12T04:40:02.354" v="8181"/>
          <ac:picMkLst>
            <pc:docMk/>
            <pc:sldMk cId="1488639364" sldId="411"/>
            <ac:picMk id="7" creationId="{8A98EE73-EFF6-4844-AA7F-654BA016D6D2}"/>
          </ac:picMkLst>
        </pc:picChg>
        <pc:picChg chg="add del mod">
          <ac:chgData name="hui xu" userId="70b675938bab3b5e" providerId="LiveId" clId="{6BB2D507-D48E-4E75-BA36-A6504C6289F1}" dt="2020-05-12T04:40:37.975" v="8182"/>
          <ac:picMkLst>
            <pc:docMk/>
            <pc:sldMk cId="1488639364" sldId="411"/>
            <ac:picMk id="8" creationId="{59A2AC8B-8FEF-46F7-872E-0ED101617933}"/>
          </ac:picMkLst>
        </pc:picChg>
        <pc:picChg chg="add del mod">
          <ac:chgData name="hui xu" userId="70b675938bab3b5e" providerId="LiveId" clId="{6BB2D507-D48E-4E75-BA36-A6504C6289F1}" dt="2020-05-12T04:40:44.875" v="8183"/>
          <ac:picMkLst>
            <pc:docMk/>
            <pc:sldMk cId="1488639364" sldId="411"/>
            <ac:picMk id="9" creationId="{524B16A7-8CF2-480B-AC1E-D70F69E056FE}"/>
          </ac:picMkLst>
        </pc:picChg>
        <pc:picChg chg="add del mod">
          <ac:chgData name="hui xu" userId="70b675938bab3b5e" providerId="LiveId" clId="{6BB2D507-D48E-4E75-BA36-A6504C6289F1}" dt="2020-05-12T04:41:05.571" v="8184"/>
          <ac:picMkLst>
            <pc:docMk/>
            <pc:sldMk cId="1488639364" sldId="411"/>
            <ac:picMk id="10" creationId="{F7AB5EF0-0DDC-4D17-B5CE-9BDC1C74DEF2}"/>
          </ac:picMkLst>
        </pc:picChg>
        <pc:picChg chg="add del mod">
          <ac:chgData name="hui xu" userId="70b675938bab3b5e" providerId="LiveId" clId="{6BB2D507-D48E-4E75-BA36-A6504C6289F1}" dt="2020-05-12T04:42:56.051" v="8185"/>
          <ac:picMkLst>
            <pc:docMk/>
            <pc:sldMk cId="1488639364" sldId="411"/>
            <ac:picMk id="11" creationId="{7D72745D-A57C-4C8B-9E74-6363D639B0F6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1488639364" sldId="411"/>
            <ac:picMk id="12" creationId="{6466CF6B-EDAA-481F-8F95-0F92D2AA2338}"/>
          </ac:picMkLst>
        </pc:picChg>
      </pc:sldChg>
      <pc:sldChg chg="addSp delSp modSp add mod modTransition delAnim modAnim">
        <pc:chgData name="hui xu" userId="70b675938bab3b5e" providerId="LiveId" clId="{6BB2D507-D48E-4E75-BA36-A6504C6289F1}" dt="2020-05-12T06:47:34.240" v="8241"/>
        <pc:sldMkLst>
          <pc:docMk/>
          <pc:sldMk cId="829527952" sldId="412"/>
        </pc:sldMkLst>
        <pc:spChg chg="del">
          <ac:chgData name="hui xu" userId="70b675938bab3b5e" providerId="LiveId" clId="{6BB2D507-D48E-4E75-BA36-A6504C6289F1}" dt="2020-04-24T14:44:16.503" v="4032" actId="21"/>
          <ac:spMkLst>
            <pc:docMk/>
            <pc:sldMk cId="829527952" sldId="412"/>
            <ac:spMk id="3" creationId="{CA5FB76C-D9A9-41B4-BE8F-F52D03DAF8BA}"/>
          </ac:spMkLst>
        </pc:spChg>
        <pc:spChg chg="del">
          <ac:chgData name="hui xu" userId="70b675938bab3b5e" providerId="LiveId" clId="{6BB2D507-D48E-4E75-BA36-A6504C6289F1}" dt="2020-04-24T14:44:16.503" v="4032" actId="21"/>
          <ac:spMkLst>
            <pc:docMk/>
            <pc:sldMk cId="829527952" sldId="412"/>
            <ac:spMk id="4" creationId="{CFCCB74E-E878-424C-B665-0C390ECF73F2}"/>
          </ac:spMkLst>
        </pc:spChg>
        <pc:spChg chg="del">
          <ac:chgData name="hui xu" userId="70b675938bab3b5e" providerId="LiveId" clId="{6BB2D507-D48E-4E75-BA36-A6504C6289F1}" dt="2020-04-24T14:44:16.503" v="4032" actId="21"/>
          <ac:spMkLst>
            <pc:docMk/>
            <pc:sldMk cId="829527952" sldId="412"/>
            <ac:spMk id="5" creationId="{9D4AFCE4-D404-4967-8898-3250DADB2F9A}"/>
          </ac:spMkLst>
        </pc:spChg>
        <pc:spChg chg="del">
          <ac:chgData name="hui xu" userId="70b675938bab3b5e" providerId="LiveId" clId="{6BB2D507-D48E-4E75-BA36-A6504C6289F1}" dt="2020-04-24T14:44:21.039" v="4033" actId="21"/>
          <ac:spMkLst>
            <pc:docMk/>
            <pc:sldMk cId="829527952" sldId="412"/>
            <ac:spMk id="6" creationId="{C8239B76-6776-424F-8D3C-963C911E3938}"/>
          </ac:spMkLst>
        </pc:spChg>
        <pc:spChg chg="del">
          <ac:chgData name="hui xu" userId="70b675938bab3b5e" providerId="LiveId" clId="{6BB2D507-D48E-4E75-BA36-A6504C6289F1}" dt="2020-04-24T14:44:23.612" v="4034" actId="21"/>
          <ac:spMkLst>
            <pc:docMk/>
            <pc:sldMk cId="829527952" sldId="412"/>
            <ac:spMk id="7" creationId="{38831962-5E69-45CF-8118-EFB95CB90817}"/>
          </ac:spMkLst>
        </pc:spChg>
        <pc:spChg chg="add mod">
          <ac:chgData name="hui xu" userId="70b675938bab3b5e" providerId="LiveId" clId="{6BB2D507-D48E-4E75-BA36-A6504C6289F1}" dt="2020-05-11T06:00:54.006" v="7722" actId="1076"/>
          <ac:spMkLst>
            <pc:docMk/>
            <pc:sldMk cId="829527952" sldId="412"/>
            <ac:spMk id="9" creationId="{23C26DE7-6FB5-45D2-8D5B-042AE6C62DB4}"/>
          </ac:spMkLst>
        </pc:spChg>
        <pc:picChg chg="add mod modCrop">
          <ac:chgData name="hui xu" userId="70b675938bab3b5e" providerId="LiveId" clId="{6BB2D507-D48E-4E75-BA36-A6504C6289F1}" dt="2020-05-11T06:01:11.193" v="7726" actId="732"/>
          <ac:picMkLst>
            <pc:docMk/>
            <pc:sldMk cId="829527952" sldId="412"/>
            <ac:picMk id="3" creationId="{A341D1F1-22D1-4D45-A498-6DD4FACED013}"/>
          </ac:picMkLst>
        </pc:picChg>
        <pc:picChg chg="add mod">
          <ac:chgData name="hui xu" userId="70b675938bab3b5e" providerId="LiveId" clId="{6BB2D507-D48E-4E75-BA36-A6504C6289F1}" dt="2020-05-11T06:00:50.829" v="7721" actId="14100"/>
          <ac:picMkLst>
            <pc:docMk/>
            <pc:sldMk cId="829527952" sldId="412"/>
            <ac:picMk id="4" creationId="{2BBF2E76-89F9-4AEE-A605-85C4FFFDEBCF}"/>
          </ac:picMkLst>
        </pc:picChg>
        <pc:picChg chg="add del mod">
          <ac:chgData name="hui xu" userId="70b675938bab3b5e" providerId="LiveId" clId="{6BB2D507-D48E-4E75-BA36-A6504C6289F1}" dt="2020-05-12T02:42:44.578" v="8120"/>
          <ac:picMkLst>
            <pc:docMk/>
            <pc:sldMk cId="829527952" sldId="412"/>
            <ac:picMk id="5" creationId="{4908D844-306A-478C-9BCC-417D757C89C5}"/>
          </ac:picMkLst>
        </pc:picChg>
        <pc:picChg chg="add del mod">
          <ac:chgData name="hui xu" userId="70b675938bab3b5e" providerId="LiveId" clId="{6BB2D507-D48E-4E75-BA36-A6504C6289F1}" dt="2020-05-12T02:43:32.969" v="8121"/>
          <ac:picMkLst>
            <pc:docMk/>
            <pc:sldMk cId="829527952" sldId="412"/>
            <ac:picMk id="6" creationId="{D96A7B12-6955-46E9-AABA-B203A920D06F}"/>
          </ac:picMkLst>
        </pc:picChg>
        <pc:picChg chg="add del mod">
          <ac:chgData name="hui xu" userId="70b675938bab3b5e" providerId="LiveId" clId="{6BB2D507-D48E-4E75-BA36-A6504C6289F1}" dt="2020-05-12T02:45:09.585" v="8122"/>
          <ac:picMkLst>
            <pc:docMk/>
            <pc:sldMk cId="829527952" sldId="412"/>
            <ac:picMk id="7" creationId="{A14A1EB8-39BA-4329-A158-4508685574CB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829527952" sldId="412"/>
            <ac:picMk id="8" creationId="{5F46055C-D1E9-4953-81F3-7ECDCDBC4410}"/>
          </ac:picMkLst>
        </pc:picChg>
      </pc:sldChg>
      <pc:sldChg chg="modSp new del ord">
        <pc:chgData name="hui xu" userId="70b675938bab3b5e" providerId="LiveId" clId="{6BB2D507-D48E-4E75-BA36-A6504C6289F1}" dt="2020-04-25T03:59:02.345" v="4875" actId="47"/>
        <pc:sldMkLst>
          <pc:docMk/>
          <pc:sldMk cId="938965342" sldId="413"/>
        </pc:sldMkLst>
        <pc:spChg chg="mod">
          <ac:chgData name="hui xu" userId="70b675938bab3b5e" providerId="LiveId" clId="{6BB2D507-D48E-4E75-BA36-A6504C6289F1}" dt="2020-04-25T02:43:23.705" v="4433" actId="20577"/>
          <ac:spMkLst>
            <pc:docMk/>
            <pc:sldMk cId="938965342" sldId="413"/>
            <ac:spMk id="2" creationId="{8085316A-287B-472C-A5C3-07C889496FC4}"/>
          </ac:spMkLst>
        </pc:spChg>
        <pc:spChg chg="mod">
          <ac:chgData name="hui xu" userId="70b675938bab3b5e" providerId="LiveId" clId="{6BB2D507-D48E-4E75-BA36-A6504C6289F1}" dt="2020-04-25T03:58:17.028" v="4874" actId="21"/>
          <ac:spMkLst>
            <pc:docMk/>
            <pc:sldMk cId="938965342" sldId="413"/>
            <ac:spMk id="3" creationId="{EDECCA46-84A3-43E8-AF29-F623650FB446}"/>
          </ac:spMkLst>
        </pc:spChg>
      </pc:sldChg>
      <pc:sldChg chg="addSp delSp modSp new mod modTransition modAnim">
        <pc:chgData name="hui xu" userId="70b675938bab3b5e" providerId="LiveId" clId="{6BB2D507-D48E-4E75-BA36-A6504C6289F1}" dt="2020-05-12T06:47:34.240" v="8241"/>
        <pc:sldMkLst>
          <pc:docMk/>
          <pc:sldMk cId="1678838646" sldId="414"/>
        </pc:sldMkLst>
        <pc:spChg chg="mod">
          <ac:chgData name="hui xu" userId="70b675938bab3b5e" providerId="LiveId" clId="{6BB2D507-D48E-4E75-BA36-A6504C6289F1}" dt="2020-05-11T06:52:48.662" v="7771" actId="20577"/>
          <ac:spMkLst>
            <pc:docMk/>
            <pc:sldMk cId="1678838646" sldId="414"/>
            <ac:spMk id="2" creationId="{25A97DCC-C2B1-4B18-8EA5-07C498609F24}"/>
          </ac:spMkLst>
        </pc:spChg>
        <pc:spChg chg="add mod">
          <ac:chgData name="hui xu" userId="70b675938bab3b5e" providerId="LiveId" clId="{6BB2D507-D48E-4E75-BA36-A6504C6289F1}" dt="2020-05-11T06:54:24.976" v="7842" actId="21"/>
          <ac:spMkLst>
            <pc:docMk/>
            <pc:sldMk cId="1678838646" sldId="414"/>
            <ac:spMk id="4" creationId="{5D488DF7-B63A-46E8-B455-7ECCCA7B836C}"/>
          </ac:spMkLst>
        </pc:spChg>
        <pc:picChg chg="add mod">
          <ac:chgData name="hui xu" userId="70b675938bab3b5e" providerId="LiveId" clId="{6BB2D507-D48E-4E75-BA36-A6504C6289F1}" dt="2020-04-25T04:28:59.873" v="5190" actId="1076"/>
          <ac:picMkLst>
            <pc:docMk/>
            <pc:sldMk cId="1678838646" sldId="414"/>
            <ac:picMk id="3" creationId="{2CE32BF1-864A-4639-9C35-080A3EE161E1}"/>
          </ac:picMkLst>
        </pc:picChg>
        <pc:picChg chg="add del mod">
          <ac:chgData name="hui xu" userId="70b675938bab3b5e" providerId="LiveId" clId="{6BB2D507-D48E-4E75-BA36-A6504C6289F1}" dt="2020-05-12T02:52:38.585" v="8131"/>
          <ac:picMkLst>
            <pc:docMk/>
            <pc:sldMk cId="1678838646" sldId="414"/>
            <ac:picMk id="5" creationId="{167235DE-C6C0-4FDC-834A-60B3A5377F0B}"/>
          </ac:picMkLst>
        </pc:picChg>
        <pc:picChg chg="add del mod">
          <ac:chgData name="hui xu" userId="70b675938bab3b5e" providerId="LiveId" clId="{6BB2D507-D48E-4E75-BA36-A6504C6289F1}" dt="2020-04-25T04:28:17.742" v="5183" actId="21"/>
          <ac:picMkLst>
            <pc:docMk/>
            <pc:sldMk cId="1678838646" sldId="414"/>
            <ac:picMk id="5" creationId="{3CE3F1AC-54D3-49A7-9065-DC2FBC908F48}"/>
          </ac:picMkLst>
        </pc:picChg>
        <pc:picChg chg="add del mod">
          <ac:chgData name="hui xu" userId="70b675938bab3b5e" providerId="LiveId" clId="{6BB2D507-D48E-4E75-BA36-A6504C6289F1}" dt="2020-05-12T02:54:27.389" v="8132"/>
          <ac:picMkLst>
            <pc:docMk/>
            <pc:sldMk cId="1678838646" sldId="414"/>
            <ac:picMk id="6" creationId="{350B4787-13C7-4CD2-B105-240BBF66D60F}"/>
          </ac:picMkLst>
        </pc:picChg>
        <pc:picChg chg="add del mod">
          <ac:chgData name="hui xu" userId="70b675938bab3b5e" providerId="LiveId" clId="{6BB2D507-D48E-4E75-BA36-A6504C6289F1}" dt="2020-05-12T02:56:49.085" v="8133"/>
          <ac:picMkLst>
            <pc:docMk/>
            <pc:sldMk cId="1678838646" sldId="414"/>
            <ac:picMk id="7" creationId="{1F66C367-407D-4DAA-BD46-60EC5A6F832A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1678838646" sldId="414"/>
            <ac:picMk id="8" creationId="{51693E46-5B64-4B41-A57A-10F5FCE92CB8}"/>
          </ac:picMkLst>
        </pc:picChg>
      </pc:sldChg>
      <pc:sldChg chg="addSp delSp modSp new mod ord modTransition modAnim">
        <pc:chgData name="hui xu" userId="70b675938bab3b5e" providerId="LiveId" clId="{6BB2D507-D48E-4E75-BA36-A6504C6289F1}" dt="2020-05-12T06:47:34.240" v="8241"/>
        <pc:sldMkLst>
          <pc:docMk/>
          <pc:sldMk cId="628242287" sldId="415"/>
        </pc:sldMkLst>
        <pc:spChg chg="mod">
          <ac:chgData name="hui xu" userId="70b675938bab3b5e" providerId="LiveId" clId="{6BB2D507-D48E-4E75-BA36-A6504C6289F1}" dt="2020-04-25T04:32:36.478" v="5255" actId="20577"/>
          <ac:spMkLst>
            <pc:docMk/>
            <pc:sldMk cId="628242287" sldId="415"/>
            <ac:spMk id="2" creationId="{4B080670-27D9-4B62-ABE9-86F2F6E8615C}"/>
          </ac:spMkLst>
        </pc:spChg>
        <pc:spChg chg="add mod">
          <ac:chgData name="hui xu" userId="70b675938bab3b5e" providerId="LiveId" clId="{6BB2D507-D48E-4E75-BA36-A6504C6289F1}" dt="2020-04-25T04:33:17.934" v="5292" actId="1076"/>
          <ac:spMkLst>
            <pc:docMk/>
            <pc:sldMk cId="628242287" sldId="415"/>
            <ac:spMk id="4" creationId="{363192A1-8339-4571-AA1E-3F35770FB5F3}"/>
          </ac:spMkLst>
        </pc:spChg>
        <pc:picChg chg="add mod modCrop">
          <ac:chgData name="hui xu" userId="70b675938bab3b5e" providerId="LiveId" clId="{6BB2D507-D48E-4E75-BA36-A6504C6289F1}" dt="2020-05-11T07:02:24.796" v="7844" actId="1076"/>
          <ac:picMkLst>
            <pc:docMk/>
            <pc:sldMk cId="628242287" sldId="415"/>
            <ac:picMk id="3" creationId="{3C8B0A90-5492-43DE-8B36-D85C3CAF3C25}"/>
          </ac:picMkLst>
        </pc:picChg>
        <pc:picChg chg="add del mod">
          <ac:chgData name="hui xu" userId="70b675938bab3b5e" providerId="LiveId" clId="{6BB2D507-D48E-4E75-BA36-A6504C6289F1}" dt="2020-05-12T02:57:17.064" v="8134"/>
          <ac:picMkLst>
            <pc:docMk/>
            <pc:sldMk cId="628242287" sldId="415"/>
            <ac:picMk id="5" creationId="{DA2F9211-E478-4FE8-81A3-5A0C9E3FB991}"/>
          </ac:picMkLst>
        </pc:picChg>
        <pc:picChg chg="add del mod">
          <ac:chgData name="hui xu" userId="70b675938bab3b5e" providerId="LiveId" clId="{6BB2D507-D48E-4E75-BA36-A6504C6289F1}" dt="2020-05-12T02:57:26.910" v="8135"/>
          <ac:picMkLst>
            <pc:docMk/>
            <pc:sldMk cId="628242287" sldId="415"/>
            <ac:picMk id="6" creationId="{7A64BF15-CCA8-42B0-9940-22D4941422D4}"/>
          </ac:picMkLst>
        </pc:picChg>
        <pc:picChg chg="add del mod">
          <ac:chgData name="hui xu" userId="70b675938bab3b5e" providerId="LiveId" clId="{6BB2D507-D48E-4E75-BA36-A6504C6289F1}" dt="2020-05-12T02:57:55.018" v="8136"/>
          <ac:picMkLst>
            <pc:docMk/>
            <pc:sldMk cId="628242287" sldId="415"/>
            <ac:picMk id="7" creationId="{60F82502-6BAD-4EE1-940D-B6E691F4A032}"/>
          </ac:picMkLst>
        </pc:picChg>
        <pc:picChg chg="add del mod">
          <ac:chgData name="hui xu" userId="70b675938bab3b5e" providerId="LiveId" clId="{6BB2D507-D48E-4E75-BA36-A6504C6289F1}" dt="2020-05-12T02:59:35.811" v="8137"/>
          <ac:picMkLst>
            <pc:docMk/>
            <pc:sldMk cId="628242287" sldId="415"/>
            <ac:picMk id="8" creationId="{3AFDD16C-78A1-4D91-B968-C67330536437}"/>
          </ac:picMkLst>
        </pc:picChg>
        <pc:picChg chg="add del mod">
          <ac:chgData name="hui xu" userId="70b675938bab3b5e" providerId="LiveId" clId="{6BB2D507-D48E-4E75-BA36-A6504C6289F1}" dt="2020-05-12T02:59:44.223" v="8138"/>
          <ac:picMkLst>
            <pc:docMk/>
            <pc:sldMk cId="628242287" sldId="415"/>
            <ac:picMk id="9" creationId="{F1B7C9E7-2D1F-4139-B392-DA89BC88EED2}"/>
          </ac:picMkLst>
        </pc:picChg>
        <pc:picChg chg="add del mod">
          <ac:chgData name="hui xu" userId="70b675938bab3b5e" providerId="LiveId" clId="{6BB2D507-D48E-4E75-BA36-A6504C6289F1}" dt="2020-05-12T03:00:04.159" v="8139"/>
          <ac:picMkLst>
            <pc:docMk/>
            <pc:sldMk cId="628242287" sldId="415"/>
            <ac:picMk id="10" creationId="{BED0D17D-60E8-4D7C-838D-AECFE9BB5245}"/>
          </ac:picMkLst>
        </pc:picChg>
        <pc:picChg chg="add del mod">
          <ac:chgData name="hui xu" userId="70b675938bab3b5e" providerId="LiveId" clId="{6BB2D507-D48E-4E75-BA36-A6504C6289F1}" dt="2020-05-12T03:01:56.268" v="8140"/>
          <ac:picMkLst>
            <pc:docMk/>
            <pc:sldMk cId="628242287" sldId="415"/>
            <ac:picMk id="11" creationId="{3A58F45B-4855-4871-BF74-F51DD7D6BFAF}"/>
          </ac:picMkLst>
        </pc:picChg>
        <pc:picChg chg="add del mod">
          <ac:chgData name="hui xu" userId="70b675938bab3b5e" providerId="LiveId" clId="{6BB2D507-D48E-4E75-BA36-A6504C6289F1}" dt="2020-05-12T03:02:20.224" v="8141"/>
          <ac:picMkLst>
            <pc:docMk/>
            <pc:sldMk cId="628242287" sldId="415"/>
            <ac:picMk id="12" creationId="{B1CDC9D7-CA11-4406-AABB-63859318078A}"/>
          </ac:picMkLst>
        </pc:picChg>
        <pc:picChg chg="add del mod">
          <ac:chgData name="hui xu" userId="70b675938bab3b5e" providerId="LiveId" clId="{6BB2D507-D48E-4E75-BA36-A6504C6289F1}" dt="2020-05-12T03:04:37.131" v="8142"/>
          <ac:picMkLst>
            <pc:docMk/>
            <pc:sldMk cId="628242287" sldId="415"/>
            <ac:picMk id="13" creationId="{ECB8475A-0D90-45B4-BAAB-A25518111BD4}"/>
          </ac:picMkLst>
        </pc:picChg>
        <pc:picChg chg="add del mod">
          <ac:chgData name="hui xu" userId="70b675938bab3b5e" providerId="LiveId" clId="{6BB2D507-D48E-4E75-BA36-A6504C6289F1}" dt="2020-05-12T03:08:13.178" v="8143"/>
          <ac:picMkLst>
            <pc:docMk/>
            <pc:sldMk cId="628242287" sldId="415"/>
            <ac:picMk id="14" creationId="{FCAD793D-1264-4C26-8D2E-ECF92DF7B79C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628242287" sldId="415"/>
            <ac:picMk id="15" creationId="{00CC17E2-0E9B-4216-A102-593347CCEE4F}"/>
          </ac:picMkLst>
        </pc:picChg>
      </pc:sldChg>
      <pc:sldChg chg="addSp delSp modSp new mod modTransition modAnim">
        <pc:chgData name="hui xu" userId="70b675938bab3b5e" providerId="LiveId" clId="{6BB2D507-D48E-4E75-BA36-A6504C6289F1}" dt="2020-05-12T06:47:34.240" v="8241"/>
        <pc:sldMkLst>
          <pc:docMk/>
          <pc:sldMk cId="2633826672" sldId="416"/>
        </pc:sldMkLst>
        <pc:spChg chg="mod">
          <ac:chgData name="hui xu" userId="70b675938bab3b5e" providerId="LiveId" clId="{6BB2D507-D48E-4E75-BA36-A6504C6289F1}" dt="2020-04-25T04:01:30.353" v="4916" actId="20577"/>
          <ac:spMkLst>
            <pc:docMk/>
            <pc:sldMk cId="2633826672" sldId="416"/>
            <ac:spMk id="2" creationId="{2D3576A5-7C52-453E-91CB-ABA972BEDE3E}"/>
          </ac:spMkLst>
        </pc:spChg>
        <pc:spChg chg="mod">
          <ac:chgData name="hui xu" userId="70b675938bab3b5e" providerId="LiveId" clId="{6BB2D507-D48E-4E75-BA36-A6504C6289F1}" dt="2020-04-25T04:20:47.748" v="5004" actId="27636"/>
          <ac:spMkLst>
            <pc:docMk/>
            <pc:sldMk cId="2633826672" sldId="416"/>
            <ac:spMk id="3" creationId="{7FA0EA2C-A671-419B-96E6-B425FABF1C78}"/>
          </ac:spMkLst>
        </pc:spChg>
        <pc:spChg chg="add del mod">
          <ac:chgData name="hui xu" userId="70b675938bab3b5e" providerId="LiveId" clId="{6BB2D507-D48E-4E75-BA36-A6504C6289F1}" dt="2020-05-11T07:11:56.178" v="7863" actId="21"/>
          <ac:spMkLst>
            <pc:docMk/>
            <pc:sldMk cId="2633826672" sldId="416"/>
            <ac:spMk id="4" creationId="{A032CA13-F53B-46CD-ACA4-2D9930C0651C}"/>
          </ac:spMkLst>
        </pc:spChg>
        <pc:spChg chg="add del mod">
          <ac:chgData name="hui xu" userId="70b675938bab3b5e" providerId="LiveId" clId="{6BB2D507-D48E-4E75-BA36-A6504C6289F1}" dt="2020-05-11T07:10:38.421" v="7847"/>
          <ac:spMkLst>
            <pc:docMk/>
            <pc:sldMk cId="2633826672" sldId="416"/>
            <ac:spMk id="5" creationId="{413E0862-5894-4E85-8C76-D8C5E18B9AE5}"/>
          </ac:spMkLst>
        </pc:spChg>
        <pc:spChg chg="add del mod">
          <ac:chgData name="hui xu" userId="70b675938bab3b5e" providerId="LiveId" clId="{6BB2D507-D48E-4E75-BA36-A6504C6289F1}" dt="2020-05-11T07:11:56.178" v="7863" actId="21"/>
          <ac:spMkLst>
            <pc:docMk/>
            <pc:sldMk cId="2633826672" sldId="416"/>
            <ac:spMk id="6" creationId="{F544C7DF-8939-42C8-BABE-D16AF4701C86}"/>
          </ac:spMkLst>
        </pc:spChg>
        <pc:picChg chg="add del mod">
          <ac:chgData name="hui xu" userId="70b675938bab3b5e" providerId="LiveId" clId="{6BB2D507-D48E-4E75-BA36-A6504C6289F1}" dt="2020-05-12T03:08:41.904" v="8144"/>
          <ac:picMkLst>
            <pc:docMk/>
            <pc:sldMk cId="2633826672" sldId="416"/>
            <ac:picMk id="4" creationId="{9741FF13-3A25-4B15-8136-F6956C6D7F77}"/>
          </ac:picMkLst>
        </pc:picChg>
        <pc:picChg chg="add del mod">
          <ac:chgData name="hui xu" userId="70b675938bab3b5e" providerId="LiveId" clId="{6BB2D507-D48E-4E75-BA36-A6504C6289F1}" dt="2020-05-12T03:08:52.990" v="8145"/>
          <ac:picMkLst>
            <pc:docMk/>
            <pc:sldMk cId="2633826672" sldId="416"/>
            <ac:picMk id="5" creationId="{975AEE3D-D379-4543-BC14-F3D6179C471D}"/>
          </ac:picMkLst>
        </pc:picChg>
        <pc:picChg chg="add del mod">
          <ac:chgData name="hui xu" userId="70b675938bab3b5e" providerId="LiveId" clId="{6BB2D507-D48E-4E75-BA36-A6504C6289F1}" dt="2020-05-12T03:09:17.108" v="8146"/>
          <ac:picMkLst>
            <pc:docMk/>
            <pc:sldMk cId="2633826672" sldId="416"/>
            <ac:picMk id="6" creationId="{CF9226B1-7389-4F8D-9A45-732B3217CA9F}"/>
          </ac:picMkLst>
        </pc:picChg>
        <pc:picChg chg="add del mod">
          <ac:chgData name="hui xu" userId="70b675938bab3b5e" providerId="LiveId" clId="{6BB2D507-D48E-4E75-BA36-A6504C6289F1}" dt="2020-05-12T03:10:25.808" v="8147"/>
          <ac:picMkLst>
            <pc:docMk/>
            <pc:sldMk cId="2633826672" sldId="416"/>
            <ac:picMk id="7" creationId="{86DBAF0B-AF0E-4D82-B904-4FE666663B19}"/>
          </ac:picMkLst>
        </pc:picChg>
        <pc:picChg chg="add del mod">
          <ac:chgData name="hui xu" userId="70b675938bab3b5e" providerId="LiveId" clId="{6BB2D507-D48E-4E75-BA36-A6504C6289F1}" dt="2020-05-12T03:11:46.898" v="8148"/>
          <ac:picMkLst>
            <pc:docMk/>
            <pc:sldMk cId="2633826672" sldId="416"/>
            <ac:picMk id="8" creationId="{A42E313F-A836-4344-A1AA-AD4BE397F339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2633826672" sldId="416"/>
            <ac:picMk id="9" creationId="{900D4834-DB61-4A95-B724-D48DC78434F4}"/>
          </ac:picMkLst>
        </pc:picChg>
      </pc:sldChg>
      <pc:sldChg chg="addSp delSp modSp new modTransition modAnim">
        <pc:chgData name="hui xu" userId="70b675938bab3b5e" providerId="LiveId" clId="{6BB2D507-D48E-4E75-BA36-A6504C6289F1}" dt="2020-05-12T06:47:34.240" v="8241"/>
        <pc:sldMkLst>
          <pc:docMk/>
          <pc:sldMk cId="3728147467" sldId="417"/>
        </pc:sldMkLst>
        <pc:spChg chg="mod">
          <ac:chgData name="hui xu" userId="70b675938bab3b5e" providerId="LiveId" clId="{6BB2D507-D48E-4E75-BA36-A6504C6289F1}" dt="2020-04-25T08:07:44.734" v="5713" actId="20577"/>
          <ac:spMkLst>
            <pc:docMk/>
            <pc:sldMk cId="3728147467" sldId="417"/>
            <ac:spMk id="2" creationId="{580DE013-3A3B-4329-9B2F-A0BD7F5E8E86}"/>
          </ac:spMkLst>
        </pc:spChg>
        <pc:spChg chg="add mod">
          <ac:chgData name="hui xu" userId="70b675938bab3b5e" providerId="LiveId" clId="{6BB2D507-D48E-4E75-BA36-A6504C6289F1}" dt="2020-04-25T13:01:52.878" v="6657" actId="313"/>
          <ac:spMkLst>
            <pc:docMk/>
            <pc:sldMk cId="3728147467" sldId="417"/>
            <ac:spMk id="4" creationId="{4E538D04-0975-46F5-8D76-ECE1916BF2FE}"/>
          </ac:spMkLst>
        </pc:spChg>
        <pc:picChg chg="add mod">
          <ac:chgData name="hui xu" userId="70b675938bab3b5e" providerId="LiveId" clId="{6BB2D507-D48E-4E75-BA36-A6504C6289F1}" dt="2020-04-25T08:51:30.084" v="6072" actId="14100"/>
          <ac:picMkLst>
            <pc:docMk/>
            <pc:sldMk cId="3728147467" sldId="417"/>
            <ac:picMk id="3" creationId="{C5913159-956F-40CD-A2B8-6FA797D09638}"/>
          </ac:picMkLst>
        </pc:picChg>
        <pc:picChg chg="add del mod">
          <ac:chgData name="hui xu" userId="70b675938bab3b5e" providerId="LiveId" clId="{6BB2D507-D48E-4E75-BA36-A6504C6289F1}" dt="2020-05-12T04:43:22.322" v="8186"/>
          <ac:picMkLst>
            <pc:docMk/>
            <pc:sldMk cId="3728147467" sldId="417"/>
            <ac:picMk id="5" creationId="{BF53B0E6-FD4D-497B-A60D-F34BF1C01C5F}"/>
          </ac:picMkLst>
        </pc:picChg>
        <pc:picChg chg="add del mod">
          <ac:chgData name="hui xu" userId="70b675938bab3b5e" providerId="LiveId" clId="{6BB2D507-D48E-4E75-BA36-A6504C6289F1}" dt="2020-05-12T04:46:58.753" v="8187"/>
          <ac:picMkLst>
            <pc:docMk/>
            <pc:sldMk cId="3728147467" sldId="417"/>
            <ac:picMk id="6" creationId="{7F273A98-A201-446D-AFB0-A5A98B57C1A7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3728147467" sldId="417"/>
            <ac:picMk id="7" creationId="{DA357546-C8F7-4263-A535-D3487640C82C}"/>
          </ac:picMkLst>
        </pc:picChg>
      </pc:sldChg>
      <pc:sldChg chg="addSp delSp modSp new add del">
        <pc:chgData name="hui xu" userId="70b675938bab3b5e" providerId="LiveId" clId="{6BB2D507-D48E-4E75-BA36-A6504C6289F1}" dt="2020-04-25T04:35:11.505" v="5299" actId="2696"/>
        <pc:sldMkLst>
          <pc:docMk/>
          <pc:sldMk cId="4001439478" sldId="417"/>
        </pc:sldMkLst>
        <pc:spChg chg="mod">
          <ac:chgData name="hui xu" userId="70b675938bab3b5e" providerId="LiveId" clId="{6BB2D507-D48E-4E75-BA36-A6504C6289F1}" dt="2020-04-25T04:09:08.849" v="4991" actId="20577"/>
          <ac:spMkLst>
            <pc:docMk/>
            <pc:sldMk cId="4001439478" sldId="417"/>
            <ac:spMk id="2" creationId="{8B7FFEC4-122B-49B1-A98B-C093B1DF240C}"/>
          </ac:spMkLst>
        </pc:spChg>
        <pc:picChg chg="add del mod">
          <ac:chgData name="hui xu" userId="70b675938bab3b5e" providerId="LiveId" clId="{6BB2D507-D48E-4E75-BA36-A6504C6289F1}" dt="2020-04-25T04:33:49.275" v="5297" actId="21"/>
          <ac:picMkLst>
            <pc:docMk/>
            <pc:sldMk cId="4001439478" sldId="417"/>
            <ac:picMk id="3" creationId="{FA8C865B-EB28-4A8E-A225-9C80285F3983}"/>
          </ac:picMkLst>
        </pc:picChg>
        <pc:picChg chg="add del mod">
          <ac:chgData name="hui xu" userId="70b675938bab3b5e" providerId="LiveId" clId="{6BB2D507-D48E-4E75-BA36-A6504C6289F1}" dt="2020-04-25T04:33:49.954" v="5298" actId="21"/>
          <ac:picMkLst>
            <pc:docMk/>
            <pc:sldMk cId="4001439478" sldId="417"/>
            <ac:picMk id="4" creationId="{925D01B9-880F-45FF-9CF9-A1FB5CD35A17}"/>
          </ac:picMkLst>
        </pc:picChg>
      </pc:sldChg>
      <pc:sldChg chg="addSp delSp modSp new mod modTransition modAnim">
        <pc:chgData name="hui xu" userId="70b675938bab3b5e" providerId="LiveId" clId="{6BB2D507-D48E-4E75-BA36-A6504C6289F1}" dt="2020-05-12T06:47:34.240" v="8241"/>
        <pc:sldMkLst>
          <pc:docMk/>
          <pc:sldMk cId="1070527907" sldId="418"/>
        </pc:sldMkLst>
        <pc:spChg chg="mod">
          <ac:chgData name="hui xu" userId="70b675938bab3b5e" providerId="LiveId" clId="{6BB2D507-D48E-4E75-BA36-A6504C6289F1}" dt="2020-04-25T08:11:10.504" v="5739" actId="20577"/>
          <ac:spMkLst>
            <pc:docMk/>
            <pc:sldMk cId="1070527907" sldId="418"/>
            <ac:spMk id="2" creationId="{4342856F-939E-47C9-AFE4-3C4DE78FD393}"/>
          </ac:spMkLst>
        </pc:spChg>
        <pc:spChg chg="mod">
          <ac:chgData name="hui xu" userId="70b675938bab3b5e" providerId="LiveId" clId="{6BB2D507-D48E-4E75-BA36-A6504C6289F1}" dt="2020-05-11T14:30:38.259" v="7935" actId="20577"/>
          <ac:spMkLst>
            <pc:docMk/>
            <pc:sldMk cId="1070527907" sldId="418"/>
            <ac:spMk id="3" creationId="{D5DC2732-A827-4F4A-B276-861F2AD5C8ED}"/>
          </ac:spMkLst>
        </pc:sp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1070527907" sldId="418"/>
            <ac:picMk id="4" creationId="{F1542691-013D-4892-9D54-5E084B0323B3}"/>
          </ac:picMkLst>
        </pc:picChg>
        <pc:picChg chg="add del mod">
          <ac:chgData name="hui xu" userId="70b675938bab3b5e" providerId="LiveId" clId="{6BB2D507-D48E-4E75-BA36-A6504C6289F1}" dt="2020-04-25T08:45:47.577" v="5985" actId="21"/>
          <ac:picMkLst>
            <pc:docMk/>
            <pc:sldMk cId="1070527907" sldId="418"/>
            <ac:picMk id="4" creationId="{FB34560B-5C1B-4BE9-BDB4-B753F0F6F930}"/>
          </ac:picMkLst>
        </pc:picChg>
        <pc:picChg chg="add del mod">
          <ac:chgData name="hui xu" userId="70b675938bab3b5e" providerId="LiveId" clId="{6BB2D507-D48E-4E75-BA36-A6504C6289F1}" dt="2020-04-25T08:57:39.456" v="6245" actId="21"/>
          <ac:picMkLst>
            <pc:docMk/>
            <pc:sldMk cId="1070527907" sldId="418"/>
            <ac:picMk id="5" creationId="{A756EC8F-E1AE-47E3-8713-AF4C44E11C2C}"/>
          </ac:picMkLst>
        </pc:picChg>
        <pc:picChg chg="add mod">
          <ac:chgData name="hui xu" userId="70b675938bab3b5e" providerId="LiveId" clId="{6BB2D507-D48E-4E75-BA36-A6504C6289F1}" dt="2020-04-25T08:59:40.907" v="6252" actId="1076"/>
          <ac:picMkLst>
            <pc:docMk/>
            <pc:sldMk cId="1070527907" sldId="418"/>
            <ac:picMk id="6" creationId="{692F2B33-33DB-471B-9EC0-82A66122BF24}"/>
          </ac:picMkLst>
        </pc:picChg>
      </pc:sldChg>
      <pc:sldChg chg="addSp delSp modSp new mod ord modTransition modAnim">
        <pc:chgData name="hui xu" userId="70b675938bab3b5e" providerId="LiveId" clId="{6BB2D507-D48E-4E75-BA36-A6504C6289F1}" dt="2020-05-12T06:47:34.240" v="8241"/>
        <pc:sldMkLst>
          <pc:docMk/>
          <pc:sldMk cId="613064349" sldId="419"/>
        </pc:sldMkLst>
        <pc:spChg chg="mod">
          <ac:chgData name="hui xu" userId="70b675938bab3b5e" providerId="LiveId" clId="{6BB2D507-D48E-4E75-BA36-A6504C6289F1}" dt="2020-04-25T09:02:54.308" v="6312" actId="20577"/>
          <ac:spMkLst>
            <pc:docMk/>
            <pc:sldMk cId="613064349" sldId="419"/>
            <ac:spMk id="2" creationId="{843E9BF3-9F2F-4292-8B78-1D2DCE38F232}"/>
          </ac:spMkLst>
        </pc:spChg>
        <pc:spChg chg="add mod">
          <ac:chgData name="hui xu" userId="70b675938bab3b5e" providerId="LiveId" clId="{6BB2D507-D48E-4E75-BA36-A6504C6289F1}" dt="2020-05-11T14:41:14.041" v="7951" actId="20577"/>
          <ac:spMkLst>
            <pc:docMk/>
            <pc:sldMk cId="613064349" sldId="419"/>
            <ac:spMk id="3" creationId="{B34986B8-276F-496F-894F-30E43F855CA5}"/>
          </ac:spMkLst>
        </pc:spChg>
        <pc:picChg chg="add mod">
          <ac:chgData name="hui xu" userId="70b675938bab3b5e" providerId="LiveId" clId="{6BB2D507-D48E-4E75-BA36-A6504C6289F1}" dt="2020-04-25T13:10:31.673" v="6820" actId="1076"/>
          <ac:picMkLst>
            <pc:docMk/>
            <pc:sldMk cId="613064349" sldId="419"/>
            <ac:picMk id="4" creationId="{5BBEDF9D-9D83-45C7-989F-76A8C5253837}"/>
          </ac:picMkLst>
        </pc:picChg>
        <pc:picChg chg="add del mod">
          <ac:chgData name="hui xu" userId="70b675938bab3b5e" providerId="LiveId" clId="{6BB2D507-D48E-4E75-BA36-A6504C6289F1}" dt="2020-05-12T04:48:13.018" v="8188"/>
          <ac:picMkLst>
            <pc:docMk/>
            <pc:sldMk cId="613064349" sldId="419"/>
            <ac:picMk id="5" creationId="{30298E9A-8CA1-4154-8635-29B209F008C7}"/>
          </ac:picMkLst>
        </pc:picChg>
        <pc:picChg chg="add del mod">
          <ac:chgData name="hui xu" userId="70b675938bab3b5e" providerId="LiveId" clId="{6BB2D507-D48E-4E75-BA36-A6504C6289F1}" dt="2020-05-12T04:48:35.619" v="8189"/>
          <ac:picMkLst>
            <pc:docMk/>
            <pc:sldMk cId="613064349" sldId="419"/>
            <ac:picMk id="6" creationId="{81E8BF0B-756A-4195-A759-E8B234AA386B}"/>
          </ac:picMkLst>
        </pc:picChg>
        <pc:picChg chg="add del mod">
          <ac:chgData name="hui xu" userId="70b675938bab3b5e" providerId="LiveId" clId="{6BB2D507-D48E-4E75-BA36-A6504C6289F1}" dt="2020-05-12T04:49:15.966" v="8190"/>
          <ac:picMkLst>
            <pc:docMk/>
            <pc:sldMk cId="613064349" sldId="419"/>
            <ac:picMk id="7" creationId="{331B77E7-907E-4BB1-BA5B-127D0C75C476}"/>
          </ac:picMkLst>
        </pc:picChg>
        <pc:picChg chg="add del mod">
          <ac:chgData name="hui xu" userId="70b675938bab3b5e" providerId="LiveId" clId="{6BB2D507-D48E-4E75-BA36-A6504C6289F1}" dt="2020-05-12T04:49:39.719" v="8191"/>
          <ac:picMkLst>
            <pc:docMk/>
            <pc:sldMk cId="613064349" sldId="419"/>
            <ac:picMk id="8" creationId="{58D8BD47-5122-4792-AD87-783612514CFC}"/>
          </ac:picMkLst>
        </pc:picChg>
        <pc:picChg chg="add del mod">
          <ac:chgData name="hui xu" userId="70b675938bab3b5e" providerId="LiveId" clId="{6BB2D507-D48E-4E75-BA36-A6504C6289F1}" dt="2020-05-12T04:50:35.868" v="8192"/>
          <ac:picMkLst>
            <pc:docMk/>
            <pc:sldMk cId="613064349" sldId="419"/>
            <ac:picMk id="9" creationId="{30FCC6C9-91E3-423C-83E1-0E069028F916}"/>
          </ac:picMkLst>
        </pc:picChg>
        <pc:picChg chg="add del mod">
          <ac:chgData name="hui xu" userId="70b675938bab3b5e" providerId="LiveId" clId="{6BB2D507-D48E-4E75-BA36-A6504C6289F1}" dt="2020-05-12T04:51:26.947" v="8193"/>
          <ac:picMkLst>
            <pc:docMk/>
            <pc:sldMk cId="613064349" sldId="419"/>
            <ac:picMk id="10" creationId="{7F1E5937-31A6-4DB8-8A1B-72BAD7D6E647}"/>
          </ac:picMkLst>
        </pc:picChg>
        <pc:picChg chg="add del mod">
          <ac:chgData name="hui xu" userId="70b675938bab3b5e" providerId="LiveId" clId="{6BB2D507-D48E-4E75-BA36-A6504C6289F1}" dt="2020-05-12T04:52:07.142" v="8194"/>
          <ac:picMkLst>
            <pc:docMk/>
            <pc:sldMk cId="613064349" sldId="419"/>
            <ac:picMk id="11" creationId="{457FF2C8-649D-4497-9998-F0ABB0D7177A}"/>
          </ac:picMkLst>
        </pc:picChg>
        <pc:picChg chg="add del mod">
          <ac:chgData name="hui xu" userId="70b675938bab3b5e" providerId="LiveId" clId="{6BB2D507-D48E-4E75-BA36-A6504C6289F1}" dt="2020-05-12T04:52:21.004" v="8195"/>
          <ac:picMkLst>
            <pc:docMk/>
            <pc:sldMk cId="613064349" sldId="419"/>
            <ac:picMk id="12" creationId="{CE09422F-3609-4A35-A814-F4AAA3E8F602}"/>
          </ac:picMkLst>
        </pc:picChg>
        <pc:picChg chg="add del mod">
          <ac:chgData name="hui xu" userId="70b675938bab3b5e" providerId="LiveId" clId="{6BB2D507-D48E-4E75-BA36-A6504C6289F1}" dt="2020-05-12T04:52:54.212" v="8196"/>
          <ac:picMkLst>
            <pc:docMk/>
            <pc:sldMk cId="613064349" sldId="419"/>
            <ac:picMk id="13" creationId="{5CA9023B-C122-4C5E-83EA-47A9F03AE37F}"/>
          </ac:picMkLst>
        </pc:picChg>
        <pc:picChg chg="add del mod">
          <ac:chgData name="hui xu" userId="70b675938bab3b5e" providerId="LiveId" clId="{6BB2D507-D48E-4E75-BA36-A6504C6289F1}" dt="2020-05-12T04:53:13.622" v="8197"/>
          <ac:picMkLst>
            <pc:docMk/>
            <pc:sldMk cId="613064349" sldId="419"/>
            <ac:picMk id="14" creationId="{688707D6-A02D-47D1-A423-B8F23689D5AC}"/>
          </ac:picMkLst>
        </pc:picChg>
        <pc:picChg chg="add del mod">
          <ac:chgData name="hui xu" userId="70b675938bab3b5e" providerId="LiveId" clId="{6BB2D507-D48E-4E75-BA36-A6504C6289F1}" dt="2020-05-12T04:53:43.637" v="8198"/>
          <ac:picMkLst>
            <pc:docMk/>
            <pc:sldMk cId="613064349" sldId="419"/>
            <ac:picMk id="15" creationId="{96887318-E61D-4B43-9684-3275071DC67C}"/>
          </ac:picMkLst>
        </pc:picChg>
        <pc:picChg chg="add del mod">
          <ac:chgData name="hui xu" userId="70b675938bab3b5e" providerId="LiveId" clId="{6BB2D507-D48E-4E75-BA36-A6504C6289F1}" dt="2020-05-12T04:55:05.229" v="8199"/>
          <ac:picMkLst>
            <pc:docMk/>
            <pc:sldMk cId="613064349" sldId="419"/>
            <ac:picMk id="16" creationId="{050C354F-3C13-4ADA-A5F1-8886E6D1476C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613064349" sldId="419"/>
            <ac:picMk id="17" creationId="{C551AF48-26D5-438D-975E-669A07B241A6}"/>
          </ac:picMkLst>
        </pc:picChg>
      </pc:sldChg>
      <pc:sldChg chg="addSp delSp modSp add mod ord modTransition modAnim">
        <pc:chgData name="hui xu" userId="70b675938bab3b5e" providerId="LiveId" clId="{6BB2D507-D48E-4E75-BA36-A6504C6289F1}" dt="2020-05-12T06:47:34.240" v="8241"/>
        <pc:sldMkLst>
          <pc:docMk/>
          <pc:sldMk cId="2088379920" sldId="420"/>
        </pc:sldMkLst>
        <pc:spChg chg="mod">
          <ac:chgData name="hui xu" userId="70b675938bab3b5e" providerId="LiveId" clId="{6BB2D507-D48E-4E75-BA36-A6504C6289F1}" dt="2020-05-11T14:33:02.270" v="7946" actId="21"/>
          <ac:spMkLst>
            <pc:docMk/>
            <pc:sldMk cId="2088379920" sldId="420"/>
            <ac:spMk id="2" creationId="{843E9BF3-9F2F-4292-8B78-1D2DCE38F232}"/>
          </ac:spMkLst>
        </pc:spChg>
        <pc:spChg chg="add del mod">
          <ac:chgData name="hui xu" userId="70b675938bab3b5e" providerId="LiveId" clId="{6BB2D507-D48E-4E75-BA36-A6504C6289F1}" dt="2020-04-25T13:18:32.473" v="6821"/>
          <ac:spMkLst>
            <pc:docMk/>
            <pc:sldMk cId="2088379920" sldId="420"/>
            <ac:spMk id="3" creationId="{5F2439DC-A7EC-4E18-BD3F-FDBC25E50328}"/>
          </ac:spMkLst>
        </pc:spChg>
        <pc:spChg chg="add mod">
          <ac:chgData name="hui xu" userId="70b675938bab3b5e" providerId="LiveId" clId="{6BB2D507-D48E-4E75-BA36-A6504C6289F1}" dt="2020-04-25T13:41:31.947" v="7269" actId="20577"/>
          <ac:spMkLst>
            <pc:docMk/>
            <pc:sldMk cId="2088379920" sldId="420"/>
            <ac:spMk id="4" creationId="{2873CBF8-CB98-404E-AD70-69A56C221D0C}"/>
          </ac:spMkLst>
        </pc:spChg>
        <pc:picChg chg="add del mod">
          <ac:chgData name="hui xu" userId="70b675938bab3b5e" providerId="LiveId" clId="{6BB2D507-D48E-4E75-BA36-A6504C6289F1}" dt="2020-05-12T04:56:03.902" v="8200"/>
          <ac:picMkLst>
            <pc:docMk/>
            <pc:sldMk cId="2088379920" sldId="420"/>
            <ac:picMk id="3" creationId="{CC2CD812-A63E-44B6-9D51-0C26C64BC9D5}"/>
          </ac:picMkLst>
        </pc:picChg>
        <pc:picChg chg="add del mod">
          <ac:chgData name="hui xu" userId="70b675938bab3b5e" providerId="LiveId" clId="{6BB2D507-D48E-4E75-BA36-A6504C6289F1}" dt="2020-05-12T04:56:30.194" v="8201"/>
          <ac:picMkLst>
            <pc:docMk/>
            <pc:sldMk cId="2088379920" sldId="420"/>
            <ac:picMk id="5" creationId="{0C72EBCB-4E21-4020-BB0A-2DE06818135E}"/>
          </ac:picMkLst>
        </pc:picChg>
        <pc:picChg chg="add del mod">
          <ac:chgData name="hui xu" userId="70b675938bab3b5e" providerId="LiveId" clId="{6BB2D507-D48E-4E75-BA36-A6504C6289F1}" dt="2020-05-12T04:57:26.335" v="8202"/>
          <ac:picMkLst>
            <pc:docMk/>
            <pc:sldMk cId="2088379920" sldId="420"/>
            <ac:picMk id="6" creationId="{45A69B69-FBD6-492D-8C7A-17518AD322ED}"/>
          </ac:picMkLst>
        </pc:picChg>
        <pc:picChg chg="add del mod">
          <ac:chgData name="hui xu" userId="70b675938bab3b5e" providerId="LiveId" clId="{6BB2D507-D48E-4E75-BA36-A6504C6289F1}" dt="2020-05-12T04:58:57.705" v="8203"/>
          <ac:picMkLst>
            <pc:docMk/>
            <pc:sldMk cId="2088379920" sldId="420"/>
            <ac:picMk id="7" creationId="{573D240E-B73B-4EC3-877F-92AA99615AEF}"/>
          </ac:picMkLst>
        </pc:picChg>
        <pc:picChg chg="add del mod">
          <ac:chgData name="hui xu" userId="70b675938bab3b5e" providerId="LiveId" clId="{6BB2D507-D48E-4E75-BA36-A6504C6289F1}" dt="2020-05-12T04:59:22.555" v="8204"/>
          <ac:picMkLst>
            <pc:docMk/>
            <pc:sldMk cId="2088379920" sldId="420"/>
            <ac:picMk id="8" creationId="{D068B23E-9708-4E0F-BDD5-A8518B4A6674}"/>
          </ac:picMkLst>
        </pc:picChg>
        <pc:picChg chg="add del mod">
          <ac:chgData name="hui xu" userId="70b675938bab3b5e" providerId="LiveId" clId="{6BB2D507-D48E-4E75-BA36-A6504C6289F1}" dt="2020-05-12T04:59:30.875" v="8205"/>
          <ac:picMkLst>
            <pc:docMk/>
            <pc:sldMk cId="2088379920" sldId="420"/>
            <ac:picMk id="9" creationId="{1B04E3B9-A5CB-4D96-8E9E-5F45A381C1F3}"/>
          </ac:picMkLst>
        </pc:picChg>
        <pc:picChg chg="add del mod">
          <ac:chgData name="hui xu" userId="70b675938bab3b5e" providerId="LiveId" clId="{6BB2D507-D48E-4E75-BA36-A6504C6289F1}" dt="2020-05-12T05:00:09.823" v="8206"/>
          <ac:picMkLst>
            <pc:docMk/>
            <pc:sldMk cId="2088379920" sldId="420"/>
            <ac:picMk id="10" creationId="{23F726FE-BE11-4FCA-8994-DB7EEEE46C3B}"/>
          </ac:picMkLst>
        </pc:picChg>
        <pc:picChg chg="add del mod">
          <ac:chgData name="hui xu" userId="70b675938bab3b5e" providerId="LiveId" clId="{6BB2D507-D48E-4E75-BA36-A6504C6289F1}" dt="2020-05-12T05:01:49.543" v="8207"/>
          <ac:picMkLst>
            <pc:docMk/>
            <pc:sldMk cId="2088379920" sldId="420"/>
            <ac:picMk id="11" creationId="{7E2E4B45-722C-46B6-B3F3-ACD23D11331F}"/>
          </ac:picMkLst>
        </pc:picChg>
        <pc:picChg chg="add del mod">
          <ac:chgData name="hui xu" userId="70b675938bab3b5e" providerId="LiveId" clId="{6BB2D507-D48E-4E75-BA36-A6504C6289F1}" dt="2020-05-12T05:02:52.533" v="8208"/>
          <ac:picMkLst>
            <pc:docMk/>
            <pc:sldMk cId="2088379920" sldId="420"/>
            <ac:picMk id="12" creationId="{C6F7DD1E-8AF3-4AD6-8FBC-3B3429237F61}"/>
          </ac:picMkLst>
        </pc:picChg>
        <pc:picChg chg="add del mod">
          <ac:chgData name="hui xu" userId="70b675938bab3b5e" providerId="LiveId" clId="{6BB2D507-D48E-4E75-BA36-A6504C6289F1}" dt="2020-05-12T05:03:11.791" v="8209"/>
          <ac:picMkLst>
            <pc:docMk/>
            <pc:sldMk cId="2088379920" sldId="420"/>
            <ac:picMk id="13" creationId="{A4FA0E32-129B-4F52-A146-100FEBECA1C4}"/>
          </ac:picMkLst>
        </pc:picChg>
        <pc:picChg chg="add del mod">
          <ac:chgData name="hui xu" userId="70b675938bab3b5e" providerId="LiveId" clId="{6BB2D507-D48E-4E75-BA36-A6504C6289F1}" dt="2020-05-12T05:04:08.414" v="8210"/>
          <ac:picMkLst>
            <pc:docMk/>
            <pc:sldMk cId="2088379920" sldId="420"/>
            <ac:picMk id="14" creationId="{6D6D798B-2EA0-47C0-8B24-66F0E52E900C}"/>
          </ac:picMkLst>
        </pc:picChg>
        <pc:picChg chg="add del mod">
          <ac:chgData name="hui xu" userId="70b675938bab3b5e" providerId="LiveId" clId="{6BB2D507-D48E-4E75-BA36-A6504C6289F1}" dt="2020-05-12T05:07:04.178" v="8211"/>
          <ac:picMkLst>
            <pc:docMk/>
            <pc:sldMk cId="2088379920" sldId="420"/>
            <ac:picMk id="15" creationId="{14FA830A-FFC7-4AC8-B2EC-69CB0C13D072}"/>
          </ac:picMkLst>
        </pc:picChg>
        <pc:picChg chg="add del mod">
          <ac:chgData name="hui xu" userId="70b675938bab3b5e" providerId="LiveId" clId="{6BB2D507-D48E-4E75-BA36-A6504C6289F1}" dt="2020-05-12T05:07:19.950" v="8212"/>
          <ac:picMkLst>
            <pc:docMk/>
            <pc:sldMk cId="2088379920" sldId="420"/>
            <ac:picMk id="16" creationId="{27569FAA-5151-4797-B775-AC0D2844A2EA}"/>
          </ac:picMkLst>
        </pc:picChg>
        <pc:picChg chg="add del mod">
          <ac:chgData name="hui xu" userId="70b675938bab3b5e" providerId="LiveId" clId="{6BB2D507-D48E-4E75-BA36-A6504C6289F1}" dt="2020-05-12T05:08:04.632" v="8213"/>
          <ac:picMkLst>
            <pc:docMk/>
            <pc:sldMk cId="2088379920" sldId="420"/>
            <ac:picMk id="17" creationId="{5AEDFE74-E017-4C02-B658-8CCF9B882D62}"/>
          </ac:picMkLst>
        </pc:picChg>
        <pc:picChg chg="add del mod">
          <ac:chgData name="hui xu" userId="70b675938bab3b5e" providerId="LiveId" clId="{6BB2D507-D48E-4E75-BA36-A6504C6289F1}" dt="2020-05-12T05:09:17.283" v="8214"/>
          <ac:picMkLst>
            <pc:docMk/>
            <pc:sldMk cId="2088379920" sldId="420"/>
            <ac:picMk id="18" creationId="{F54CA8B8-FC69-40C0-B1E0-CCE41648E427}"/>
          </ac:picMkLst>
        </pc:picChg>
        <pc:picChg chg="add del mod">
          <ac:chgData name="hui xu" userId="70b675938bab3b5e" providerId="LiveId" clId="{6BB2D507-D48E-4E75-BA36-A6504C6289F1}" dt="2020-05-12T05:09:43.760" v="8215"/>
          <ac:picMkLst>
            <pc:docMk/>
            <pc:sldMk cId="2088379920" sldId="420"/>
            <ac:picMk id="19" creationId="{8A4FE742-20A7-455E-A272-C31A5B5DF63A}"/>
          </ac:picMkLst>
        </pc:picChg>
        <pc:picChg chg="add del mod">
          <ac:chgData name="hui xu" userId="70b675938bab3b5e" providerId="LiveId" clId="{6BB2D507-D48E-4E75-BA36-A6504C6289F1}" dt="2020-05-12T05:10:05.933" v="8216"/>
          <ac:picMkLst>
            <pc:docMk/>
            <pc:sldMk cId="2088379920" sldId="420"/>
            <ac:picMk id="20" creationId="{16860FCE-6797-4EE9-9905-0029037832D7}"/>
          </ac:picMkLst>
        </pc:picChg>
        <pc:picChg chg="add del mod">
          <ac:chgData name="hui xu" userId="70b675938bab3b5e" providerId="LiveId" clId="{6BB2D507-D48E-4E75-BA36-A6504C6289F1}" dt="2020-05-12T05:10:18.454" v="8217"/>
          <ac:picMkLst>
            <pc:docMk/>
            <pc:sldMk cId="2088379920" sldId="420"/>
            <ac:picMk id="21" creationId="{40EF3859-5556-4438-815B-65FE2D63FA64}"/>
          </ac:picMkLst>
        </pc:picChg>
        <pc:picChg chg="add del mod">
          <ac:chgData name="hui xu" userId="70b675938bab3b5e" providerId="LiveId" clId="{6BB2D507-D48E-4E75-BA36-A6504C6289F1}" dt="2020-05-12T05:15:37.146" v="8218"/>
          <ac:picMkLst>
            <pc:docMk/>
            <pc:sldMk cId="2088379920" sldId="420"/>
            <ac:picMk id="22" creationId="{21BE3F5A-B44C-4EFC-B039-D54206D8682D}"/>
          </ac:picMkLst>
        </pc:picChg>
        <pc:picChg chg="add del mod">
          <ac:chgData name="hui xu" userId="70b675938bab3b5e" providerId="LiveId" clId="{6BB2D507-D48E-4E75-BA36-A6504C6289F1}" dt="2020-05-12T05:17:53.100" v="8219"/>
          <ac:picMkLst>
            <pc:docMk/>
            <pc:sldMk cId="2088379920" sldId="420"/>
            <ac:picMk id="23" creationId="{2D22B1DD-B949-4074-8643-96A8ACD4224E}"/>
          </ac:picMkLst>
        </pc:picChg>
        <pc:picChg chg="add del mod">
          <ac:chgData name="hui xu" userId="70b675938bab3b5e" providerId="LiveId" clId="{6BB2D507-D48E-4E75-BA36-A6504C6289F1}" dt="2020-05-12T05:18:50.599" v="8220"/>
          <ac:picMkLst>
            <pc:docMk/>
            <pc:sldMk cId="2088379920" sldId="420"/>
            <ac:picMk id="24" creationId="{81D81572-097C-47A6-B961-AF010B094545}"/>
          </ac:picMkLst>
        </pc:picChg>
        <pc:picChg chg="add del mod">
          <ac:chgData name="hui xu" userId="70b675938bab3b5e" providerId="LiveId" clId="{6BB2D507-D48E-4E75-BA36-A6504C6289F1}" dt="2020-05-12T05:19:10.442" v="8221"/>
          <ac:picMkLst>
            <pc:docMk/>
            <pc:sldMk cId="2088379920" sldId="420"/>
            <ac:picMk id="25" creationId="{B1378DBD-7840-44D0-8A00-5FA9DA30035E}"/>
          </ac:picMkLst>
        </pc:picChg>
        <pc:picChg chg="add del mod">
          <ac:chgData name="hui xu" userId="70b675938bab3b5e" providerId="LiveId" clId="{6BB2D507-D48E-4E75-BA36-A6504C6289F1}" dt="2020-05-12T05:19:51.292" v="8222"/>
          <ac:picMkLst>
            <pc:docMk/>
            <pc:sldMk cId="2088379920" sldId="420"/>
            <ac:picMk id="26" creationId="{36F2E3F2-D107-4A68-BE36-B337FE2D2DE3}"/>
          </ac:picMkLst>
        </pc:picChg>
        <pc:picChg chg="add del mod">
          <ac:chgData name="hui xu" userId="70b675938bab3b5e" providerId="LiveId" clId="{6BB2D507-D48E-4E75-BA36-A6504C6289F1}" dt="2020-05-12T05:23:24.369" v="8223"/>
          <ac:picMkLst>
            <pc:docMk/>
            <pc:sldMk cId="2088379920" sldId="420"/>
            <ac:picMk id="27" creationId="{C1AAF43F-6E8D-4656-8ED8-51A50BB0F747}"/>
          </ac:picMkLst>
        </pc:picChg>
        <pc:picChg chg="add del mod">
          <ac:chgData name="hui xu" userId="70b675938bab3b5e" providerId="LiveId" clId="{6BB2D507-D48E-4E75-BA36-A6504C6289F1}" dt="2020-05-12T05:24:04.243" v="8224"/>
          <ac:picMkLst>
            <pc:docMk/>
            <pc:sldMk cId="2088379920" sldId="420"/>
            <ac:picMk id="28" creationId="{8AFA58B1-6902-4CF3-85C9-5F59649ACF46}"/>
          </ac:picMkLst>
        </pc:picChg>
        <pc:picChg chg="add del mod">
          <ac:chgData name="hui xu" userId="70b675938bab3b5e" providerId="LiveId" clId="{6BB2D507-D48E-4E75-BA36-A6504C6289F1}" dt="2020-05-12T05:24:11.369" v="8225"/>
          <ac:picMkLst>
            <pc:docMk/>
            <pc:sldMk cId="2088379920" sldId="420"/>
            <ac:picMk id="29" creationId="{558E611A-4155-4ECB-9F19-90507AFC8B13}"/>
          </ac:picMkLst>
        </pc:picChg>
        <pc:picChg chg="add del mod">
          <ac:chgData name="hui xu" userId="70b675938bab3b5e" providerId="LiveId" clId="{6BB2D507-D48E-4E75-BA36-A6504C6289F1}" dt="2020-05-12T05:24:17.789" v="8226"/>
          <ac:picMkLst>
            <pc:docMk/>
            <pc:sldMk cId="2088379920" sldId="420"/>
            <ac:picMk id="30" creationId="{94670E45-37C3-46B5-84D4-260C95E2FEDB}"/>
          </ac:picMkLst>
        </pc:picChg>
        <pc:picChg chg="add del mod">
          <ac:chgData name="hui xu" userId="70b675938bab3b5e" providerId="LiveId" clId="{6BB2D507-D48E-4E75-BA36-A6504C6289F1}" dt="2020-05-12T05:28:15.638" v="8227"/>
          <ac:picMkLst>
            <pc:docMk/>
            <pc:sldMk cId="2088379920" sldId="420"/>
            <ac:picMk id="31" creationId="{9DCA54BA-0410-45E5-8B54-294477950A3D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2088379920" sldId="420"/>
            <ac:picMk id="32" creationId="{CAAD7BBE-3F6E-43F6-9ED4-A03723903D31}"/>
          </ac:picMkLst>
        </pc:picChg>
      </pc:sldChg>
      <pc:sldChg chg="modSp add del">
        <pc:chgData name="hui xu" userId="70b675938bab3b5e" providerId="LiveId" clId="{6BB2D507-D48E-4E75-BA36-A6504C6289F1}" dt="2020-04-25T13:18:48.971" v="6829" actId="2696"/>
        <pc:sldMkLst>
          <pc:docMk/>
          <pc:sldMk cId="3871383525" sldId="421"/>
        </pc:sldMkLst>
        <pc:spChg chg="mod">
          <ac:chgData name="hui xu" userId="70b675938bab3b5e" providerId="LiveId" clId="{6BB2D507-D48E-4E75-BA36-A6504C6289F1}" dt="2020-04-25T13:18:39.830" v="6823" actId="21"/>
          <ac:spMkLst>
            <pc:docMk/>
            <pc:sldMk cId="3871383525" sldId="421"/>
            <ac:spMk id="2" creationId="{843E9BF3-9F2F-4292-8B78-1D2DCE38F232}"/>
          </ac:spMkLst>
        </pc:spChg>
      </pc:sldChg>
      <pc:sldChg chg="addSp delSp modSp new modTransition modAnim">
        <pc:chgData name="hui xu" userId="70b675938bab3b5e" providerId="LiveId" clId="{6BB2D507-D48E-4E75-BA36-A6504C6289F1}" dt="2020-05-12T06:47:34.240" v="8241"/>
        <pc:sldMkLst>
          <pc:docMk/>
          <pc:sldMk cId="3095309368" sldId="422"/>
        </pc:sldMkLst>
        <pc:spChg chg="mod">
          <ac:chgData name="hui xu" userId="70b675938bab3b5e" providerId="LiveId" clId="{6BB2D507-D48E-4E75-BA36-A6504C6289F1}" dt="2020-04-25T12:55:12.468" v="6562" actId="20577"/>
          <ac:spMkLst>
            <pc:docMk/>
            <pc:sldMk cId="3095309368" sldId="422"/>
            <ac:spMk id="2" creationId="{97CFB450-9ED2-49FE-8F47-F88FC491826E}"/>
          </ac:spMkLst>
        </pc:spChg>
        <pc:spChg chg="add mod">
          <ac:chgData name="hui xu" userId="70b675938bab3b5e" providerId="LiveId" clId="{6BB2D507-D48E-4E75-BA36-A6504C6289F1}" dt="2020-04-25T09:13:34.075" v="6548" actId="1076"/>
          <ac:spMkLst>
            <pc:docMk/>
            <pc:sldMk cId="3095309368" sldId="422"/>
            <ac:spMk id="5" creationId="{41F357B8-9A7C-4B96-8440-B7B034FA9F43}"/>
          </ac:spMkLst>
        </pc:spChg>
        <pc:spChg chg="add mod">
          <ac:chgData name="hui xu" userId="70b675938bab3b5e" providerId="LiveId" clId="{6BB2D507-D48E-4E75-BA36-A6504C6289F1}" dt="2020-04-25T09:13:53.069" v="6552" actId="1076"/>
          <ac:spMkLst>
            <pc:docMk/>
            <pc:sldMk cId="3095309368" sldId="422"/>
            <ac:spMk id="6" creationId="{AEA005A9-841E-4134-9CDF-EE2C53C9ED22}"/>
          </ac:spMkLst>
        </pc:spChg>
        <pc:picChg chg="add mod">
          <ac:chgData name="hui xu" userId="70b675938bab3b5e" providerId="LiveId" clId="{6BB2D507-D48E-4E75-BA36-A6504C6289F1}" dt="2020-04-25T09:13:45.252" v="6550" actId="1076"/>
          <ac:picMkLst>
            <pc:docMk/>
            <pc:sldMk cId="3095309368" sldId="422"/>
            <ac:picMk id="3" creationId="{0516F782-B4F9-4A88-9C17-E3824AB643E8}"/>
          </ac:picMkLst>
        </pc:picChg>
        <pc:picChg chg="add mod">
          <ac:chgData name="hui xu" userId="70b675938bab3b5e" providerId="LiveId" clId="{6BB2D507-D48E-4E75-BA36-A6504C6289F1}" dt="2020-04-25T09:13:42.537" v="6549" actId="1076"/>
          <ac:picMkLst>
            <pc:docMk/>
            <pc:sldMk cId="3095309368" sldId="422"/>
            <ac:picMk id="4" creationId="{EE3B9EF3-5AAD-406F-A52E-C98196C2C01D}"/>
          </ac:picMkLst>
        </pc:picChg>
        <pc:picChg chg="add del mod">
          <ac:chgData name="hui xu" userId="70b675938bab3b5e" providerId="LiveId" clId="{6BB2D507-D48E-4E75-BA36-A6504C6289F1}" dt="2020-05-12T05:28:15.638" v="8227"/>
          <ac:picMkLst>
            <pc:docMk/>
            <pc:sldMk cId="3095309368" sldId="422"/>
            <ac:picMk id="7" creationId="{AC0D7DCD-43AC-491A-AD03-DA7713969B13}"/>
          </ac:picMkLst>
        </pc:picChg>
        <pc:picChg chg="add del mod">
          <ac:chgData name="hui xu" userId="70b675938bab3b5e" providerId="LiveId" clId="{6BB2D507-D48E-4E75-BA36-A6504C6289F1}" dt="2020-05-12T05:28:21.226" v="8228"/>
          <ac:picMkLst>
            <pc:docMk/>
            <pc:sldMk cId="3095309368" sldId="422"/>
            <ac:picMk id="8" creationId="{D6A5ACFF-B17C-496B-89D5-B2CC2796DEA5}"/>
          </ac:picMkLst>
        </pc:picChg>
        <pc:picChg chg="add del mod">
          <ac:chgData name="hui xu" userId="70b675938bab3b5e" providerId="LiveId" clId="{6BB2D507-D48E-4E75-BA36-A6504C6289F1}" dt="2020-05-12T05:30:01.516" v="8229"/>
          <ac:picMkLst>
            <pc:docMk/>
            <pc:sldMk cId="3095309368" sldId="422"/>
            <ac:picMk id="9" creationId="{56E5DE2A-39F5-4581-B3A3-FCD0FCF3D7E0}"/>
          </ac:picMkLst>
        </pc:picChg>
        <pc:picChg chg="add del mod">
          <ac:chgData name="hui xu" userId="70b675938bab3b5e" providerId="LiveId" clId="{6BB2D507-D48E-4E75-BA36-A6504C6289F1}" dt="2020-05-12T05:32:05.970" v="8230"/>
          <ac:picMkLst>
            <pc:docMk/>
            <pc:sldMk cId="3095309368" sldId="422"/>
            <ac:picMk id="10" creationId="{472AC473-CC84-4D52-8B44-405614B36780}"/>
          </ac:picMkLst>
        </pc:picChg>
        <pc:picChg chg="add del mod">
          <ac:chgData name="hui xu" userId="70b675938bab3b5e" providerId="LiveId" clId="{6BB2D507-D48E-4E75-BA36-A6504C6289F1}" dt="2020-05-12T05:32:56.206" v="8231"/>
          <ac:picMkLst>
            <pc:docMk/>
            <pc:sldMk cId="3095309368" sldId="422"/>
            <ac:picMk id="11" creationId="{52D8D0A3-10A0-434F-8BF0-C110DC3F4D8A}"/>
          </ac:picMkLst>
        </pc:picChg>
        <pc:picChg chg="add del mod">
          <ac:chgData name="hui xu" userId="70b675938bab3b5e" providerId="LiveId" clId="{6BB2D507-D48E-4E75-BA36-A6504C6289F1}" dt="2020-05-12T05:33:48.600" v="8232"/>
          <ac:picMkLst>
            <pc:docMk/>
            <pc:sldMk cId="3095309368" sldId="422"/>
            <ac:picMk id="12" creationId="{52C6B79F-618A-4631-BE0C-2E2C605B7B91}"/>
          </ac:picMkLst>
        </pc:picChg>
        <pc:picChg chg="add del mod">
          <ac:chgData name="hui xu" userId="70b675938bab3b5e" providerId="LiveId" clId="{6BB2D507-D48E-4E75-BA36-A6504C6289F1}" dt="2020-05-12T05:33:55.586" v="8233"/>
          <ac:picMkLst>
            <pc:docMk/>
            <pc:sldMk cId="3095309368" sldId="422"/>
            <ac:picMk id="13" creationId="{AB22A62A-7105-41BF-915E-5A1E3F5571F9}"/>
          </ac:picMkLst>
        </pc:picChg>
        <pc:picChg chg="add del mod">
          <ac:chgData name="hui xu" userId="70b675938bab3b5e" providerId="LiveId" clId="{6BB2D507-D48E-4E75-BA36-A6504C6289F1}" dt="2020-05-12T05:34:54.971" v="8234"/>
          <ac:picMkLst>
            <pc:docMk/>
            <pc:sldMk cId="3095309368" sldId="422"/>
            <ac:picMk id="14" creationId="{B8DCA4E8-B504-45BE-8514-702891740FDB}"/>
          </ac:picMkLst>
        </pc:picChg>
        <pc:picChg chg="add del mod">
          <ac:chgData name="hui xu" userId="70b675938bab3b5e" providerId="LiveId" clId="{6BB2D507-D48E-4E75-BA36-A6504C6289F1}" dt="2020-05-12T05:36:12.100" v="8235"/>
          <ac:picMkLst>
            <pc:docMk/>
            <pc:sldMk cId="3095309368" sldId="422"/>
            <ac:picMk id="15" creationId="{7142267B-D07A-4CD0-84CE-CB858D759EB3}"/>
          </ac:picMkLst>
        </pc:picChg>
        <pc:picChg chg="add del mod">
          <ac:chgData name="hui xu" userId="70b675938bab3b5e" providerId="LiveId" clId="{6BB2D507-D48E-4E75-BA36-A6504C6289F1}" dt="2020-05-12T05:36:16.996" v="8236"/>
          <ac:picMkLst>
            <pc:docMk/>
            <pc:sldMk cId="3095309368" sldId="422"/>
            <ac:picMk id="16" creationId="{0219C52A-A9BA-4669-A92B-51100B809DAD}"/>
          </ac:picMkLst>
        </pc:picChg>
        <pc:picChg chg="add del mod">
          <ac:chgData name="hui xu" userId="70b675938bab3b5e" providerId="LiveId" clId="{6BB2D507-D48E-4E75-BA36-A6504C6289F1}" dt="2020-05-12T05:38:38.787" v="8237"/>
          <ac:picMkLst>
            <pc:docMk/>
            <pc:sldMk cId="3095309368" sldId="422"/>
            <ac:picMk id="17" creationId="{0900C1F8-B483-4363-A545-AFF58473C445}"/>
          </ac:picMkLst>
        </pc:picChg>
        <pc:picChg chg="add del mod">
          <ac:chgData name="hui xu" userId="70b675938bab3b5e" providerId="LiveId" clId="{6BB2D507-D48E-4E75-BA36-A6504C6289F1}" dt="2020-05-12T05:38:45.750" v="8238"/>
          <ac:picMkLst>
            <pc:docMk/>
            <pc:sldMk cId="3095309368" sldId="422"/>
            <ac:picMk id="18" creationId="{44BAAA28-D45B-4701-9521-53BDE682BA45}"/>
          </ac:picMkLst>
        </pc:picChg>
        <pc:picChg chg="add del mod">
          <ac:chgData name="hui xu" userId="70b675938bab3b5e" providerId="LiveId" clId="{6BB2D507-D48E-4E75-BA36-A6504C6289F1}" dt="2020-05-12T05:38:50.865" v="8239"/>
          <ac:picMkLst>
            <pc:docMk/>
            <pc:sldMk cId="3095309368" sldId="422"/>
            <ac:picMk id="19" creationId="{08E1310A-5C1A-4E0F-A17C-D9A922E86142}"/>
          </ac:picMkLst>
        </pc:picChg>
        <pc:picChg chg="add del mod">
          <ac:chgData name="hui xu" userId="70b675938bab3b5e" providerId="LiveId" clId="{6BB2D507-D48E-4E75-BA36-A6504C6289F1}" dt="2020-05-12T05:41:09.507" v="8240"/>
          <ac:picMkLst>
            <pc:docMk/>
            <pc:sldMk cId="3095309368" sldId="422"/>
            <ac:picMk id="20" creationId="{EC4186DB-CA19-47C6-BC29-C78CA09174F2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3095309368" sldId="422"/>
            <ac:picMk id="21" creationId="{81C59CF4-5E14-401E-A7ED-B187077DC9AE}"/>
          </ac:picMkLst>
        </pc:picChg>
      </pc:sldChg>
      <pc:sldChg chg="add del">
        <pc:chgData name="hui xu" userId="70b675938bab3b5e" providerId="LiveId" clId="{6BB2D507-D48E-4E75-BA36-A6504C6289F1}" dt="2020-04-22T08:01:06.270" v="2" actId="2696"/>
        <pc:sldMkLst>
          <pc:docMk/>
          <pc:sldMk cId="657055795" sldId="480"/>
        </pc:sldMkLst>
      </pc:sldChg>
      <pc:sldChg chg="addSp delSp modSp add mod modTransition modAnim">
        <pc:chgData name="hui xu" userId="70b675938bab3b5e" providerId="LiveId" clId="{6BB2D507-D48E-4E75-BA36-A6504C6289F1}" dt="2020-05-12T06:47:34.240" v="8241"/>
        <pc:sldMkLst>
          <pc:docMk/>
          <pc:sldMk cId="533253196" sldId="482"/>
        </pc:sldMkLst>
        <pc:spChg chg="mod">
          <ac:chgData name="hui xu" userId="70b675938bab3b5e" providerId="LiveId" clId="{6BB2D507-D48E-4E75-BA36-A6504C6289F1}" dt="2020-05-11T02:23:33.553" v="7622" actId="20577"/>
          <ac:spMkLst>
            <pc:docMk/>
            <pc:sldMk cId="533253196" sldId="482"/>
            <ac:spMk id="2" creationId="{FD23099F-226A-4A57-9D83-0096CC4ED4D9}"/>
          </ac:spMkLst>
        </pc:spChg>
        <pc:spChg chg="mod">
          <ac:chgData name="hui xu" userId="70b675938bab3b5e" providerId="LiveId" clId="{6BB2D507-D48E-4E75-BA36-A6504C6289F1}" dt="2020-05-11T02:22:53.624" v="7597" actId="1076"/>
          <ac:spMkLst>
            <pc:docMk/>
            <pc:sldMk cId="533253196" sldId="482"/>
            <ac:spMk id="4" creationId="{8A32DCE2-AE88-4853-B7AC-85D0D1100DC1}"/>
          </ac:spMkLst>
        </pc:spChg>
        <pc:spChg chg="add mod">
          <ac:chgData name="hui xu" userId="70b675938bab3b5e" providerId="LiveId" clId="{6BB2D507-D48E-4E75-BA36-A6504C6289F1}" dt="2020-05-11T02:23:21.290" v="7616" actId="1037"/>
          <ac:spMkLst>
            <pc:docMk/>
            <pc:sldMk cId="533253196" sldId="482"/>
            <ac:spMk id="11" creationId="{53012701-D3FD-4FA3-B06B-23BCF5098CBB}"/>
          </ac:spMkLst>
        </pc:spChg>
        <pc:spChg chg="add mod">
          <ac:chgData name="hui xu" userId="70b675938bab3b5e" providerId="LiveId" clId="{6BB2D507-D48E-4E75-BA36-A6504C6289F1}" dt="2020-05-11T02:23:02.101" v="7610" actId="1036"/>
          <ac:spMkLst>
            <pc:docMk/>
            <pc:sldMk cId="533253196" sldId="482"/>
            <ac:spMk id="12" creationId="{45B981D3-55EE-4B32-B797-80EC6EC97CCE}"/>
          </ac:spMkLst>
        </pc:spChg>
        <pc:spChg chg="add mod">
          <ac:chgData name="hui xu" userId="70b675938bab3b5e" providerId="LiveId" clId="{6BB2D507-D48E-4E75-BA36-A6504C6289F1}" dt="2020-05-11T02:23:02.101" v="7610" actId="1036"/>
          <ac:spMkLst>
            <pc:docMk/>
            <pc:sldMk cId="533253196" sldId="482"/>
            <ac:spMk id="13" creationId="{B2E1DCCD-B3B9-43CA-B936-A706E8F1999C}"/>
          </ac:spMkLst>
        </pc:spChg>
        <pc:spChg chg="add mod">
          <ac:chgData name="hui xu" userId="70b675938bab3b5e" providerId="LiveId" clId="{6BB2D507-D48E-4E75-BA36-A6504C6289F1}" dt="2020-05-11T02:22:50.733" v="7595" actId="403"/>
          <ac:spMkLst>
            <pc:docMk/>
            <pc:sldMk cId="533253196" sldId="482"/>
            <ac:spMk id="14" creationId="{9F85B6F6-8EC1-4A09-81ED-B71460BC3F3D}"/>
          </ac:spMkLst>
        </pc:spChg>
        <pc:spChg chg="add mod">
          <ac:chgData name="hui xu" userId="70b675938bab3b5e" providerId="LiveId" clId="{6BB2D507-D48E-4E75-BA36-A6504C6289F1}" dt="2020-05-11T02:23:02.101" v="7610" actId="1036"/>
          <ac:spMkLst>
            <pc:docMk/>
            <pc:sldMk cId="533253196" sldId="482"/>
            <ac:spMk id="15" creationId="{99589193-6E95-4A55-BD59-E644A0216F3B}"/>
          </ac:spMkLst>
        </pc:spChg>
        <pc:spChg chg="add mod">
          <ac:chgData name="hui xu" userId="70b675938bab3b5e" providerId="LiveId" clId="{6BB2D507-D48E-4E75-BA36-A6504C6289F1}" dt="2020-05-11T02:23:02.101" v="7610" actId="1036"/>
          <ac:spMkLst>
            <pc:docMk/>
            <pc:sldMk cId="533253196" sldId="482"/>
            <ac:spMk id="27" creationId="{8F7AE4D6-E098-437D-9631-67D07B35BDE5}"/>
          </ac:spMkLst>
        </pc:spChg>
        <pc:picChg chg="add del mod">
          <ac:chgData name="hui xu" userId="70b675938bab3b5e" providerId="LiveId" clId="{6BB2D507-D48E-4E75-BA36-A6504C6289F1}" dt="2020-05-12T02:04:24.118" v="8067"/>
          <ac:picMkLst>
            <pc:docMk/>
            <pc:sldMk cId="533253196" sldId="482"/>
            <ac:picMk id="19" creationId="{9664EE38-3769-4414-A2EC-E5A1D4148802}"/>
          </ac:picMkLst>
        </pc:picChg>
        <pc:picChg chg="add del mod">
          <ac:chgData name="hui xu" userId="70b675938bab3b5e" providerId="LiveId" clId="{6BB2D507-D48E-4E75-BA36-A6504C6289F1}" dt="2020-05-12T02:05:38.034" v="8068"/>
          <ac:picMkLst>
            <pc:docMk/>
            <pc:sldMk cId="533253196" sldId="482"/>
            <ac:picMk id="28" creationId="{BED933B1-088D-4615-B262-CF13F28C0B58}"/>
          </ac:picMkLst>
        </pc:picChg>
        <pc:picChg chg="add del mod">
          <ac:chgData name="hui xu" userId="70b675938bab3b5e" providerId="LiveId" clId="{6BB2D507-D48E-4E75-BA36-A6504C6289F1}" dt="2020-05-12T06:47:34.240" v="8241"/>
          <ac:picMkLst>
            <pc:docMk/>
            <pc:sldMk cId="533253196" sldId="482"/>
            <ac:picMk id="29" creationId="{27BBE5CD-B676-49C2-993E-8362BC614716}"/>
          </ac:picMkLst>
        </pc:picChg>
      </pc:sldChg>
      <pc:sldChg chg="addSp modSp new del mod">
        <pc:chgData name="hui xu" userId="70b675938bab3b5e" providerId="LiveId" clId="{6BB2D507-D48E-4E75-BA36-A6504C6289F1}" dt="2020-05-11T15:20:36.649" v="7992" actId="47"/>
        <pc:sldMkLst>
          <pc:docMk/>
          <pc:sldMk cId="1271730082" sldId="483"/>
        </pc:sldMkLst>
        <pc:spChg chg="mod">
          <ac:chgData name="hui xu" userId="70b675938bab3b5e" providerId="LiveId" clId="{6BB2D507-D48E-4E75-BA36-A6504C6289F1}" dt="2020-05-11T15:19:34.785" v="7982"/>
          <ac:spMkLst>
            <pc:docMk/>
            <pc:sldMk cId="1271730082" sldId="483"/>
            <ac:spMk id="2" creationId="{F8FAC5A9-BBF6-4D0D-96AA-84778D6B9C2F}"/>
          </ac:spMkLst>
        </pc:spChg>
        <pc:spChg chg="add mod">
          <ac:chgData name="hui xu" userId="70b675938bab3b5e" providerId="LiveId" clId="{6BB2D507-D48E-4E75-BA36-A6504C6289F1}" dt="2020-05-11T15:19:38.543" v="7991" actId="20577"/>
          <ac:spMkLst>
            <pc:docMk/>
            <pc:sldMk cId="1271730082" sldId="483"/>
            <ac:spMk id="3" creationId="{200E4F4A-1622-45F8-B770-C598E6B61191}"/>
          </ac:spMkLst>
        </pc:spChg>
      </pc:sldChg>
      <pc:sldChg chg="modSp new del mod">
        <pc:chgData name="hui xu" userId="70b675938bab3b5e" providerId="LiveId" clId="{6BB2D507-D48E-4E75-BA36-A6504C6289F1}" dt="2020-05-11T15:43:56.573" v="8038" actId="47"/>
        <pc:sldMkLst>
          <pc:docMk/>
          <pc:sldMk cId="3013488368" sldId="483"/>
        </pc:sldMkLst>
        <pc:spChg chg="mod">
          <ac:chgData name="hui xu" userId="70b675938bab3b5e" providerId="LiveId" clId="{6BB2D507-D48E-4E75-BA36-A6504C6289F1}" dt="2020-05-11T15:40:03.421" v="8001" actId="20577"/>
          <ac:spMkLst>
            <pc:docMk/>
            <pc:sldMk cId="3013488368" sldId="483"/>
            <ac:spMk id="2" creationId="{1D7B32E3-098F-46A2-B720-95D494BE5672}"/>
          </ac:spMkLst>
        </pc:spChg>
        <pc:spChg chg="mod">
          <ac:chgData name="hui xu" userId="70b675938bab3b5e" providerId="LiveId" clId="{6BB2D507-D48E-4E75-BA36-A6504C6289F1}" dt="2020-05-11T15:42:36.413" v="8037"/>
          <ac:spMkLst>
            <pc:docMk/>
            <pc:sldMk cId="3013488368" sldId="483"/>
            <ac:spMk id="3" creationId="{99CD334F-7D71-4580-B1D0-C07ECFB01003}"/>
          </ac:spMkLst>
        </pc:spChg>
      </pc:sldChg>
    </pc:docChg>
  </pc:docChgLst>
  <pc:docChgLst>
    <pc:chgData name="hui xu" userId="70b675938bab3b5e" providerId="LiveId" clId="{49358554-F4A8-4941-8597-0CB34855887B}"/>
    <pc:docChg chg="undo custSel addSld modSld">
      <pc:chgData name="hui xu" userId="70b675938bab3b5e" providerId="LiveId" clId="{49358554-F4A8-4941-8597-0CB34855887B}" dt="2020-01-16T02:41:18.089" v="642" actId="20577"/>
      <pc:docMkLst>
        <pc:docMk/>
      </pc:docMkLst>
      <pc:sldChg chg="modSp">
        <pc:chgData name="hui xu" userId="70b675938bab3b5e" providerId="LiveId" clId="{49358554-F4A8-4941-8597-0CB34855887B}" dt="2020-01-16T01:31:40.443" v="14" actId="20577"/>
        <pc:sldMkLst>
          <pc:docMk/>
          <pc:sldMk cId="736868064" sldId="256"/>
        </pc:sldMkLst>
        <pc:spChg chg="mod">
          <ac:chgData name="hui xu" userId="70b675938bab3b5e" providerId="LiveId" clId="{49358554-F4A8-4941-8597-0CB34855887B}" dt="2020-01-16T01:31:40.443" v="14" actId="20577"/>
          <ac:spMkLst>
            <pc:docMk/>
            <pc:sldMk cId="736868064" sldId="256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39:37.308" v="55" actId="20577"/>
        <pc:sldMkLst>
          <pc:docMk/>
          <pc:sldMk cId="518214393" sldId="257"/>
        </pc:sldMkLst>
        <pc:spChg chg="mod">
          <ac:chgData name="hui xu" userId="70b675938bab3b5e" providerId="LiveId" clId="{49358554-F4A8-4941-8597-0CB34855887B}" dt="2020-01-16T01:39:37.308" v="55" actId="20577"/>
          <ac:spMkLst>
            <pc:docMk/>
            <pc:sldMk cId="518214393" sldId="257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51:38.795" v="331" actId="20577"/>
        <pc:sldMkLst>
          <pc:docMk/>
          <pc:sldMk cId="1292877211" sldId="258"/>
        </pc:sldMkLst>
        <pc:spChg chg="mod">
          <ac:chgData name="hui xu" userId="70b675938bab3b5e" providerId="LiveId" clId="{49358554-F4A8-4941-8597-0CB34855887B}" dt="2020-01-16T01:40:19.369" v="117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49358554-F4A8-4941-8597-0CB34855887B}" dt="2020-01-16T01:51:38.795" v="331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modSp add">
        <pc:chgData name="hui xu" userId="70b675938bab3b5e" providerId="LiveId" clId="{49358554-F4A8-4941-8597-0CB34855887B}" dt="2020-01-16T01:53:25.605" v="339" actId="20577"/>
        <pc:sldMkLst>
          <pc:docMk/>
          <pc:sldMk cId="168351809" sldId="259"/>
        </pc:sldMkLst>
        <pc:spChg chg="mod">
          <ac:chgData name="hui xu" userId="70b675938bab3b5e" providerId="LiveId" clId="{49358554-F4A8-4941-8597-0CB34855887B}" dt="2020-01-16T01:53:25.605" v="339" actId="20577"/>
          <ac:spMkLst>
            <pc:docMk/>
            <pc:sldMk cId="168351809" sldId="259"/>
            <ac:spMk id="2" creationId="{B78A0915-8FF6-4510-A1AE-242E8EE928A2}"/>
          </ac:spMkLst>
        </pc:spChg>
      </pc:sldChg>
      <pc:sldChg chg="modSp add">
        <pc:chgData name="hui xu" userId="70b675938bab3b5e" providerId="LiveId" clId="{49358554-F4A8-4941-8597-0CB34855887B}" dt="2020-01-16T01:57:25.935" v="440" actId="20577"/>
        <pc:sldMkLst>
          <pc:docMk/>
          <pc:sldMk cId="2543906621" sldId="260"/>
        </pc:sldMkLst>
        <pc:spChg chg="mod">
          <ac:chgData name="hui xu" userId="70b675938bab3b5e" providerId="LiveId" clId="{49358554-F4A8-4941-8597-0CB34855887B}" dt="2020-01-16T01:57:05.158" v="434" actId="20577"/>
          <ac:spMkLst>
            <pc:docMk/>
            <pc:sldMk cId="2543906621" sldId="260"/>
            <ac:spMk id="2" creationId="{605C67C1-20B7-4926-98D8-3288219D33F5}"/>
          </ac:spMkLst>
        </pc:spChg>
        <pc:spChg chg="mod">
          <ac:chgData name="hui xu" userId="70b675938bab3b5e" providerId="LiveId" clId="{49358554-F4A8-4941-8597-0CB34855887B}" dt="2020-01-16T01:57:25.935" v="440" actId="20577"/>
          <ac:spMkLst>
            <pc:docMk/>
            <pc:sldMk cId="2543906621" sldId="260"/>
            <ac:spMk id="3" creationId="{6A597C31-EEFA-4338-A2FA-86F8416DFE25}"/>
          </ac:spMkLst>
        </pc:spChg>
      </pc:sldChg>
      <pc:sldChg chg="modSp add">
        <pc:chgData name="hui xu" userId="70b675938bab3b5e" providerId="LiveId" clId="{49358554-F4A8-4941-8597-0CB34855887B}" dt="2020-01-16T01:56:44.564" v="428" actId="1076"/>
        <pc:sldMkLst>
          <pc:docMk/>
          <pc:sldMk cId="1856233291" sldId="261"/>
        </pc:sldMkLst>
        <pc:spChg chg="mod">
          <ac:chgData name="hui xu" userId="70b675938bab3b5e" providerId="LiveId" clId="{49358554-F4A8-4941-8597-0CB34855887B}" dt="2020-01-16T01:54:36.262" v="371" actId="20577"/>
          <ac:spMkLst>
            <pc:docMk/>
            <pc:sldMk cId="1856233291" sldId="261"/>
            <ac:spMk id="2" creationId="{093354E3-976C-42BC-A75C-9C6D038E0F39}"/>
          </ac:spMkLst>
        </pc:spChg>
        <pc:spChg chg="mod">
          <ac:chgData name="hui xu" userId="70b675938bab3b5e" providerId="LiveId" clId="{49358554-F4A8-4941-8597-0CB34855887B}" dt="2020-01-16T01:56:44.564" v="428" actId="1076"/>
          <ac:spMkLst>
            <pc:docMk/>
            <pc:sldMk cId="1856233291" sldId="261"/>
            <ac:spMk id="3" creationId="{C680622D-A917-4B79-9898-0E1DB96E7B56}"/>
          </ac:spMkLst>
        </pc:spChg>
      </pc:sldChg>
      <pc:sldChg chg="modSp add">
        <pc:chgData name="hui xu" userId="70b675938bab3b5e" providerId="LiveId" clId="{49358554-F4A8-4941-8597-0CB34855887B}" dt="2020-01-16T02:00:25.152" v="467" actId="20577"/>
        <pc:sldMkLst>
          <pc:docMk/>
          <pc:sldMk cId="1055307087" sldId="262"/>
        </pc:sldMkLst>
        <pc:spChg chg="mod">
          <ac:chgData name="hui xu" userId="70b675938bab3b5e" providerId="LiveId" clId="{49358554-F4A8-4941-8597-0CB34855887B}" dt="2020-01-16T02:00:25.152" v="467" actId="20577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49358554-F4A8-4941-8597-0CB34855887B}" dt="2020-01-16T02:01:02.603" v="490" actId="20577"/>
        <pc:sldMkLst>
          <pc:docMk/>
          <pc:sldMk cId="528608656" sldId="263"/>
        </pc:sldMkLst>
        <pc:spChg chg="mod">
          <ac:chgData name="hui xu" userId="70b675938bab3b5e" providerId="LiveId" clId="{49358554-F4A8-4941-8597-0CB34855887B}" dt="2020-01-16T02:01:02.603" v="490" actId="20577"/>
          <ac:spMkLst>
            <pc:docMk/>
            <pc:sldMk cId="528608656" sldId="263"/>
            <ac:spMk id="2" creationId="{5C506479-D0E7-4B2F-9210-B825A5F24825}"/>
          </ac:spMkLst>
        </pc:spChg>
      </pc:sldChg>
      <pc:sldChg chg="modSp add">
        <pc:chgData name="hui xu" userId="70b675938bab3b5e" providerId="LiveId" clId="{49358554-F4A8-4941-8597-0CB34855887B}" dt="2020-01-16T02:05:31.519" v="531" actId="20577"/>
        <pc:sldMkLst>
          <pc:docMk/>
          <pc:sldMk cId="3119237102" sldId="264"/>
        </pc:sldMkLst>
        <pc:spChg chg="mod">
          <ac:chgData name="hui xu" userId="70b675938bab3b5e" providerId="LiveId" clId="{49358554-F4A8-4941-8597-0CB34855887B}" dt="2020-01-16T02:05:31.519" v="531" actId="20577"/>
          <ac:spMkLst>
            <pc:docMk/>
            <pc:sldMk cId="3119237102" sldId="264"/>
            <ac:spMk id="2" creationId="{E14B6B6A-14B2-4720-8EB9-56710F477DF0}"/>
          </ac:spMkLst>
        </pc:spChg>
        <pc:spChg chg="mod">
          <ac:chgData name="hui xu" userId="70b675938bab3b5e" providerId="LiveId" clId="{49358554-F4A8-4941-8597-0CB34855887B}" dt="2020-01-16T02:01:33.671" v="498" actId="20577"/>
          <ac:spMkLst>
            <pc:docMk/>
            <pc:sldMk cId="3119237102" sldId="264"/>
            <ac:spMk id="3" creationId="{65EBC4FA-F7F5-4FE2-86C0-F02611ABD36E}"/>
          </ac:spMkLst>
        </pc:spChg>
      </pc:sldChg>
      <pc:sldChg chg="modSp add">
        <pc:chgData name="hui xu" userId="70b675938bab3b5e" providerId="LiveId" clId="{49358554-F4A8-4941-8597-0CB34855887B}" dt="2020-01-16T02:02:02.729" v="520" actId="20577"/>
        <pc:sldMkLst>
          <pc:docMk/>
          <pc:sldMk cId="4157507925" sldId="265"/>
        </pc:sldMkLst>
        <pc:spChg chg="mod">
          <ac:chgData name="hui xu" userId="70b675938bab3b5e" providerId="LiveId" clId="{49358554-F4A8-4941-8597-0CB34855887B}" dt="2020-01-16T02:02:02.729" v="520" actId="20577"/>
          <ac:spMkLst>
            <pc:docMk/>
            <pc:sldMk cId="4157507925" sldId="265"/>
            <ac:spMk id="2" creationId="{D01F047C-6441-4F50-B592-6D5AD4CF8225}"/>
          </ac:spMkLst>
        </pc:spChg>
      </pc:sldChg>
      <pc:sldChg chg="addSp delSp modSp add">
        <pc:chgData name="hui xu" userId="70b675938bab3b5e" providerId="LiveId" clId="{49358554-F4A8-4941-8597-0CB34855887B}" dt="2020-01-16T02:07:09.438" v="556" actId="20577"/>
        <pc:sldMkLst>
          <pc:docMk/>
          <pc:sldMk cId="2497387160" sldId="266"/>
        </pc:sldMkLst>
        <pc:spChg chg="mod">
          <ac:chgData name="hui xu" userId="70b675938bab3b5e" providerId="LiveId" clId="{49358554-F4A8-4941-8597-0CB34855887B}" dt="2020-01-16T02:07:09.438" v="556" actId="20577"/>
          <ac:spMkLst>
            <pc:docMk/>
            <pc:sldMk cId="2497387160" sldId="266"/>
            <ac:spMk id="2" creationId="{8C13355A-0106-44B6-898D-046F52D2FFCA}"/>
          </ac:spMkLst>
        </pc:spChg>
        <pc:spChg chg="add mod">
          <ac:chgData name="hui xu" userId="70b675938bab3b5e" providerId="LiveId" clId="{49358554-F4A8-4941-8597-0CB34855887B}" dt="2020-01-16T02:06:13.368" v="540" actId="1076"/>
          <ac:spMkLst>
            <pc:docMk/>
            <pc:sldMk cId="2497387160" sldId="266"/>
            <ac:spMk id="3" creationId="{943DF53F-19C2-4C91-BBF9-85E02A8D618A}"/>
          </ac:spMkLst>
        </pc:spChg>
        <pc:spChg chg="add del">
          <ac:chgData name="hui xu" userId="70b675938bab3b5e" providerId="LiveId" clId="{49358554-F4A8-4941-8597-0CB34855887B}" dt="2020-01-16T02:06:20.438" v="542"/>
          <ac:spMkLst>
            <pc:docMk/>
            <pc:sldMk cId="2497387160" sldId="266"/>
            <ac:spMk id="4" creationId="{D2D02AA0-CF35-45A7-B5C0-182B50069151}"/>
          </ac:spMkLst>
        </pc:spChg>
        <pc:spChg chg="add del">
          <ac:chgData name="hui xu" userId="70b675938bab3b5e" providerId="LiveId" clId="{49358554-F4A8-4941-8597-0CB34855887B}" dt="2020-01-16T02:06:32.547" v="544"/>
          <ac:spMkLst>
            <pc:docMk/>
            <pc:sldMk cId="2497387160" sldId="266"/>
            <ac:spMk id="5" creationId="{50730463-4F88-4B31-AFC5-642B03D90767}"/>
          </ac:spMkLst>
        </pc:spChg>
        <pc:picChg chg="add mod">
          <ac:chgData name="hui xu" userId="70b675938bab3b5e" providerId="LiveId" clId="{49358554-F4A8-4941-8597-0CB34855887B}" dt="2020-01-16T02:06:55.719" v="549" actId="14100"/>
          <ac:picMkLst>
            <pc:docMk/>
            <pc:sldMk cId="2497387160" sldId="266"/>
            <ac:picMk id="6" creationId="{994A807E-A180-4AE9-B6C6-6DDF283BEDFF}"/>
          </ac:picMkLst>
        </pc:picChg>
      </pc:sldChg>
      <pc:sldChg chg="modSp add">
        <pc:chgData name="hui xu" userId="70b675938bab3b5e" providerId="LiveId" clId="{49358554-F4A8-4941-8597-0CB34855887B}" dt="2020-01-16T02:07:28.626" v="558"/>
        <pc:sldMkLst>
          <pc:docMk/>
          <pc:sldMk cId="1585082818" sldId="267"/>
        </pc:sldMkLst>
        <pc:spChg chg="mod">
          <ac:chgData name="hui xu" userId="70b675938bab3b5e" providerId="LiveId" clId="{49358554-F4A8-4941-8597-0CB34855887B}" dt="2020-01-16T02:07:28.626" v="558"/>
          <ac:spMkLst>
            <pc:docMk/>
            <pc:sldMk cId="1585082818" sldId="267"/>
            <ac:spMk id="3" creationId="{B7039E32-C83D-458A-9726-67D1BEB6EA34}"/>
          </ac:spMkLst>
        </pc:spChg>
      </pc:sldChg>
      <pc:sldChg chg="addSp modSp add">
        <pc:chgData name="hui xu" userId="70b675938bab3b5e" providerId="LiveId" clId="{49358554-F4A8-4941-8597-0CB34855887B}" dt="2020-01-16T02:10:06.216" v="564" actId="14100"/>
        <pc:sldMkLst>
          <pc:docMk/>
          <pc:sldMk cId="3045295924" sldId="268"/>
        </pc:sldMkLst>
        <pc:spChg chg="mod">
          <ac:chgData name="hui xu" userId="70b675938bab3b5e" providerId="LiveId" clId="{49358554-F4A8-4941-8597-0CB34855887B}" dt="2020-01-16T02:09:51.894" v="560"/>
          <ac:spMkLst>
            <pc:docMk/>
            <pc:sldMk cId="3045295924" sldId="268"/>
            <ac:spMk id="2" creationId="{4F02C273-7B58-4346-87D6-BB42E7D646B5}"/>
          </ac:spMkLst>
        </pc:spChg>
        <pc:picChg chg="add mod">
          <ac:chgData name="hui xu" userId="70b675938bab3b5e" providerId="LiveId" clId="{49358554-F4A8-4941-8597-0CB34855887B}" dt="2020-01-16T02:10:06.216" v="564" actId="14100"/>
          <ac:picMkLst>
            <pc:docMk/>
            <pc:sldMk cId="3045295924" sldId="268"/>
            <ac:picMk id="3" creationId="{F9A14329-44E5-4453-A5C5-367945020AFD}"/>
          </ac:picMkLst>
        </pc:picChg>
      </pc:sldChg>
      <pc:sldChg chg="addSp modSp add">
        <pc:chgData name="hui xu" userId="70b675938bab3b5e" providerId="LiveId" clId="{49358554-F4A8-4941-8597-0CB34855887B}" dt="2020-01-16T02:33:56.986" v="571" actId="21"/>
        <pc:sldMkLst>
          <pc:docMk/>
          <pc:sldMk cId="1540520668" sldId="269"/>
        </pc:sldMkLst>
        <pc:spChg chg="mod">
          <ac:chgData name="hui xu" userId="70b675938bab3b5e" providerId="LiveId" clId="{49358554-F4A8-4941-8597-0CB34855887B}" dt="2020-01-16T02:33:42.161" v="566"/>
          <ac:spMkLst>
            <pc:docMk/>
            <pc:sldMk cId="1540520668" sldId="269"/>
            <ac:spMk id="2" creationId="{DDE3B5D7-050B-46C8-817D-944C56953C6F}"/>
          </ac:spMkLst>
        </pc:spChg>
        <pc:spChg chg="add mod">
          <ac:chgData name="hui xu" userId="70b675938bab3b5e" providerId="LiveId" clId="{49358554-F4A8-4941-8597-0CB34855887B}" dt="2020-01-16T02:33:56.986" v="571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modSp add">
        <pc:chgData name="hui xu" userId="70b675938bab3b5e" providerId="LiveId" clId="{49358554-F4A8-4941-8597-0CB34855887B}" dt="2020-01-16T02:38:04.643" v="601" actId="20577"/>
        <pc:sldMkLst>
          <pc:docMk/>
          <pc:sldMk cId="316527677" sldId="270"/>
        </pc:sldMkLst>
        <pc:spChg chg="mod">
          <ac:chgData name="hui xu" userId="70b675938bab3b5e" providerId="LiveId" clId="{49358554-F4A8-4941-8597-0CB34855887B}" dt="2020-01-16T02:38:04.643" v="601" actId="20577"/>
          <ac:spMkLst>
            <pc:docMk/>
            <pc:sldMk cId="316527677" sldId="270"/>
            <ac:spMk id="2" creationId="{84801A8A-4741-4420-9ED1-870CB413DCBB}"/>
          </ac:spMkLst>
        </pc:spChg>
      </pc:sldChg>
      <pc:sldChg chg="modSp add">
        <pc:chgData name="hui xu" userId="70b675938bab3b5e" providerId="LiveId" clId="{49358554-F4A8-4941-8597-0CB34855887B}" dt="2020-01-16T02:40:12.288" v="610" actId="20577"/>
        <pc:sldMkLst>
          <pc:docMk/>
          <pc:sldMk cId="2910944291" sldId="271"/>
        </pc:sldMkLst>
        <pc:spChg chg="mod">
          <ac:chgData name="hui xu" userId="70b675938bab3b5e" providerId="LiveId" clId="{49358554-F4A8-4941-8597-0CB34855887B}" dt="2020-01-16T02:40:12.288" v="610" actId="20577"/>
          <ac:spMkLst>
            <pc:docMk/>
            <pc:sldMk cId="2910944291" sldId="271"/>
            <ac:spMk id="3" creationId="{3BD750DC-2ED5-4498-BF3D-AE8572175D05}"/>
          </ac:spMkLst>
        </pc:spChg>
      </pc:sldChg>
      <pc:sldChg chg="addSp modSp add">
        <pc:chgData name="hui xu" userId="70b675938bab3b5e" providerId="LiveId" clId="{49358554-F4A8-4941-8597-0CB34855887B}" dt="2020-01-16T02:39:37.687" v="606" actId="1076"/>
        <pc:sldMkLst>
          <pc:docMk/>
          <pc:sldMk cId="901986527" sldId="272"/>
        </pc:sldMkLst>
        <pc:picChg chg="add mod">
          <ac:chgData name="hui xu" userId="70b675938bab3b5e" providerId="LiveId" clId="{49358554-F4A8-4941-8597-0CB34855887B}" dt="2020-01-16T02:39:37.687" v="606" actId="1076"/>
          <ac:picMkLst>
            <pc:docMk/>
            <pc:sldMk cId="901986527" sldId="272"/>
            <ac:picMk id="2" creationId="{2E96B1D9-BEC6-48F6-964A-D6EA14F4B2E0}"/>
          </ac:picMkLst>
        </pc:picChg>
      </pc:sldChg>
      <pc:sldChg chg="modSp add">
        <pc:chgData name="hui xu" userId="70b675938bab3b5e" providerId="LiveId" clId="{49358554-F4A8-4941-8597-0CB34855887B}" dt="2020-01-16T02:41:18.089" v="642" actId="20577"/>
        <pc:sldMkLst>
          <pc:docMk/>
          <pc:sldMk cId="3410311970" sldId="273"/>
        </pc:sldMkLst>
        <pc:spChg chg="mod">
          <ac:chgData name="hui xu" userId="70b675938bab3b5e" providerId="LiveId" clId="{49358554-F4A8-4941-8597-0CB34855887B}" dt="2020-01-16T02:41:18.089" v="642" actId="20577"/>
          <ac:spMkLst>
            <pc:docMk/>
            <pc:sldMk cId="3410311970" sldId="273"/>
            <ac:spMk id="2" creationId="{1781A7C0-B5B1-4CCD-A564-BE30BEB43489}"/>
          </ac:spMkLst>
        </pc:spChg>
      </pc:sldChg>
    </pc:docChg>
  </pc:docChgLst>
  <pc:docChgLst>
    <pc:chgData name="hui xu" userId="70b675938bab3b5e" providerId="LiveId" clId="{9961E861-7D9A-4174-B806-D2D35F8959C2}"/>
    <pc:docChg chg="undo redo custSel addSld delSld modSld sldOrd">
      <pc:chgData name="hui xu" userId="70b675938bab3b5e" providerId="LiveId" clId="{9961E861-7D9A-4174-B806-D2D35F8959C2}" dt="2020-02-10T10:13:42.660" v="4568" actId="1076"/>
      <pc:docMkLst>
        <pc:docMk/>
      </pc:docMkLst>
      <pc:sldChg chg="modSp">
        <pc:chgData name="hui xu" userId="70b675938bab3b5e" providerId="LiveId" clId="{9961E861-7D9A-4174-B806-D2D35F8959C2}" dt="2020-02-09T12:31:58.001" v="3023" actId="14100"/>
        <pc:sldMkLst>
          <pc:docMk/>
          <pc:sldMk cId="736868064" sldId="256"/>
        </pc:sldMkLst>
        <pc:spChg chg="mod">
          <ac:chgData name="hui xu" userId="70b675938bab3b5e" providerId="LiveId" clId="{9961E861-7D9A-4174-B806-D2D35F8959C2}" dt="2020-02-09T12:31:58.001" v="3023" actId="14100"/>
          <ac:spMkLst>
            <pc:docMk/>
            <pc:sldMk cId="736868064" sldId="256"/>
            <ac:spMk id="3" creationId="{00000000-0000-0000-0000-000000000000}"/>
          </ac:spMkLst>
        </pc:spChg>
      </pc:sldChg>
      <pc:sldChg chg="del">
        <pc:chgData name="hui xu" userId="70b675938bab3b5e" providerId="LiveId" clId="{9961E861-7D9A-4174-B806-D2D35F8959C2}" dt="2020-02-06T13:07:41.091" v="2" actId="2696"/>
        <pc:sldMkLst>
          <pc:docMk/>
          <pc:sldMk cId="518214393" sldId="257"/>
        </pc:sldMkLst>
      </pc:sldChg>
      <pc:sldChg chg="modSp ord">
        <pc:chgData name="hui xu" userId="70b675938bab3b5e" providerId="LiveId" clId="{9961E861-7D9A-4174-B806-D2D35F8959C2}" dt="2020-02-09T13:26:19.186" v="3495" actId="20577"/>
        <pc:sldMkLst>
          <pc:docMk/>
          <pc:sldMk cId="1292877211" sldId="258"/>
        </pc:sldMkLst>
        <pc:spChg chg="mod">
          <ac:chgData name="hui xu" userId="70b675938bab3b5e" providerId="LiveId" clId="{9961E861-7D9A-4174-B806-D2D35F8959C2}" dt="2020-02-09T13:26:19.186" v="3495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addSp modSp del">
        <pc:chgData name="hui xu" userId="70b675938bab3b5e" providerId="LiveId" clId="{9961E861-7D9A-4174-B806-D2D35F8959C2}" dt="2020-02-09T12:20:55.296" v="2783" actId="2696"/>
        <pc:sldMkLst>
          <pc:docMk/>
          <pc:sldMk cId="168351809" sldId="259"/>
        </pc:sldMkLst>
        <pc:spChg chg="mod">
          <ac:chgData name="hui xu" userId="70b675938bab3b5e" providerId="LiveId" clId="{9961E861-7D9A-4174-B806-D2D35F8959C2}" dt="2020-02-08T04:05:07.129" v="2597" actId="20577"/>
          <ac:spMkLst>
            <pc:docMk/>
            <pc:sldMk cId="168351809" sldId="259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06:03.227" v="2636"/>
          <ac:spMkLst>
            <pc:docMk/>
            <pc:sldMk cId="168351809" sldId="259"/>
            <ac:spMk id="3" creationId="{064CF94F-3267-401F-BD15-AD54280CC6EA}"/>
          </ac:spMkLst>
        </pc:spChg>
        <pc:picChg chg="add mod">
          <ac:chgData name="hui xu" userId="70b675938bab3b5e" providerId="LiveId" clId="{9961E861-7D9A-4174-B806-D2D35F8959C2}" dt="2020-02-08T04:06:38.016" v="2642" actId="1076"/>
          <ac:picMkLst>
            <pc:docMk/>
            <pc:sldMk cId="168351809" sldId="259"/>
            <ac:picMk id="4" creationId="{BD9000DF-5BF8-41D5-AB70-0CA02D3D1815}"/>
          </ac:picMkLst>
        </pc:picChg>
      </pc:sldChg>
      <pc:sldChg chg="add del ord">
        <pc:chgData name="hui xu" userId="70b675938bab3b5e" providerId="LiveId" clId="{9961E861-7D9A-4174-B806-D2D35F8959C2}" dt="2020-02-09T13:15:37.729" v="3443" actId="2696"/>
        <pc:sldMkLst>
          <pc:docMk/>
          <pc:sldMk cId="1229115924" sldId="260"/>
        </pc:sldMkLst>
      </pc:sldChg>
      <pc:sldChg chg="del">
        <pc:chgData name="hui xu" userId="70b675938bab3b5e" providerId="LiveId" clId="{9961E861-7D9A-4174-B806-D2D35F8959C2}" dt="2020-02-09T12:25:51.542" v="2883" actId="2696"/>
        <pc:sldMkLst>
          <pc:docMk/>
          <pc:sldMk cId="2543906621" sldId="260"/>
        </pc:sldMkLst>
      </pc:sldChg>
      <pc:sldChg chg="add">
        <pc:chgData name="hui xu" userId="70b675938bab3b5e" providerId="LiveId" clId="{9961E861-7D9A-4174-B806-D2D35F8959C2}" dt="2020-02-09T13:15:48.961" v="3444"/>
        <pc:sldMkLst>
          <pc:docMk/>
          <pc:sldMk cId="2833515953" sldId="260"/>
        </pc:sldMkLst>
      </pc:sldChg>
      <pc:sldChg chg="add">
        <pc:chgData name="hui xu" userId="70b675938bab3b5e" providerId="LiveId" clId="{9961E861-7D9A-4174-B806-D2D35F8959C2}" dt="2020-02-09T13:15:48.961" v="3444"/>
        <pc:sldMkLst>
          <pc:docMk/>
          <pc:sldMk cId="1258381304" sldId="261"/>
        </pc:sldMkLst>
      </pc:sldChg>
      <pc:sldChg chg="del">
        <pc:chgData name="hui xu" userId="70b675938bab3b5e" providerId="LiveId" clId="{9961E861-7D9A-4174-B806-D2D35F8959C2}" dt="2020-02-09T12:25:51.542" v="2883" actId="2696"/>
        <pc:sldMkLst>
          <pc:docMk/>
          <pc:sldMk cId="1856233291" sldId="261"/>
        </pc:sldMkLst>
      </pc:sldChg>
      <pc:sldChg chg="addSp modSp add del">
        <pc:chgData name="hui xu" userId="70b675938bab3b5e" providerId="LiveId" clId="{9961E861-7D9A-4174-B806-D2D35F8959C2}" dt="2020-02-09T13:15:37.729" v="3443" actId="2696"/>
        <pc:sldMkLst>
          <pc:docMk/>
          <pc:sldMk cId="1913634293" sldId="261"/>
        </pc:sldMkLst>
        <pc:spChg chg="mod">
          <ac:chgData name="hui xu" userId="70b675938bab3b5e" providerId="LiveId" clId="{9961E861-7D9A-4174-B806-D2D35F8959C2}" dt="2020-02-09T12:50:09.984" v="3262" actId="20577"/>
          <ac:spMkLst>
            <pc:docMk/>
            <pc:sldMk cId="1913634293" sldId="261"/>
            <ac:spMk id="2" creationId="{093354E3-976C-42BC-A75C-9C6D038E0F39}"/>
          </ac:spMkLst>
        </pc:spChg>
        <pc:spChg chg="mod">
          <ac:chgData name="hui xu" userId="70b675938bab3b5e" providerId="LiveId" clId="{9961E861-7D9A-4174-B806-D2D35F8959C2}" dt="2020-02-09T12:49:59.030" v="3245" actId="20577"/>
          <ac:spMkLst>
            <pc:docMk/>
            <pc:sldMk cId="1913634293" sldId="261"/>
            <ac:spMk id="3" creationId="{C680622D-A917-4B79-9898-0E1DB96E7B56}"/>
          </ac:spMkLst>
        </pc:spChg>
        <pc:spChg chg="add mod">
          <ac:chgData name="hui xu" userId="70b675938bab3b5e" providerId="LiveId" clId="{9961E861-7D9A-4174-B806-D2D35F8959C2}" dt="2020-02-09T12:47:10.221" v="3206" actId="1076"/>
          <ac:spMkLst>
            <pc:docMk/>
            <pc:sldMk cId="1913634293" sldId="261"/>
            <ac:spMk id="5" creationId="{B385D46A-769C-4E38-B77C-D4AFB1600022}"/>
          </ac:spMkLst>
        </pc:spChg>
        <pc:graphicFrameChg chg="add mod modGraphic">
          <ac:chgData name="hui xu" userId="70b675938bab3b5e" providerId="LiveId" clId="{9961E861-7D9A-4174-B806-D2D35F8959C2}" dt="2020-02-09T12:47:16.498" v="3207" actId="207"/>
          <ac:graphicFrameMkLst>
            <pc:docMk/>
            <pc:sldMk cId="1913634293" sldId="261"/>
            <ac:graphicFrameMk id="4" creationId="{D0EC7874-1571-4E82-8705-91A75C40DD9A}"/>
          </ac:graphicFrameMkLst>
        </pc:graphicFrameChg>
      </pc:sldChg>
      <pc:sldChg chg="modSp add">
        <pc:chgData name="hui xu" userId="70b675938bab3b5e" providerId="LiveId" clId="{9961E861-7D9A-4174-B806-D2D35F8959C2}" dt="2020-02-09T12:58:05.965" v="3406"/>
        <pc:sldMkLst>
          <pc:docMk/>
          <pc:sldMk cId="878920954" sldId="262"/>
        </pc:sldMkLst>
        <pc:spChg chg="mod">
          <ac:chgData name="hui xu" userId="70b675938bab3b5e" providerId="LiveId" clId="{9961E861-7D9A-4174-B806-D2D35F8959C2}" dt="2020-02-09T12:58:05.965" v="3406"/>
          <ac:spMkLst>
            <pc:docMk/>
            <pc:sldMk cId="878920954" sldId="262"/>
            <ac:spMk id="3" creationId="{7240017D-490A-429F-8F51-8F9413A74A10}"/>
          </ac:spMkLst>
        </pc:spChg>
      </pc:sldChg>
      <pc:sldChg chg="modSp del">
        <pc:chgData name="hui xu" userId="70b675938bab3b5e" providerId="LiveId" clId="{9961E861-7D9A-4174-B806-D2D35F8959C2}" dt="2020-02-09T12:25:51.542" v="2883" actId="2696"/>
        <pc:sldMkLst>
          <pc:docMk/>
          <pc:sldMk cId="1055307087" sldId="262"/>
        </pc:sldMkLst>
        <pc:spChg chg="mod">
          <ac:chgData name="hui xu" userId="70b675938bab3b5e" providerId="LiveId" clId="{9961E861-7D9A-4174-B806-D2D35F8959C2}" dt="2020-02-06T12:22:08.044" v="0" actId="1036"/>
          <ac:spMkLst>
            <pc:docMk/>
            <pc:sldMk cId="1055307087" sldId="262"/>
            <ac:spMk id="2" creationId="{7A9274FF-37A6-45B3-933D-CAD76B0450B4}"/>
          </ac:spMkLst>
        </pc:spChg>
      </pc:sldChg>
      <pc:sldChg chg="del">
        <pc:chgData name="hui xu" userId="70b675938bab3b5e" providerId="LiveId" clId="{9961E861-7D9A-4174-B806-D2D35F8959C2}" dt="2020-02-09T12:25:57.854" v="2885" actId="2696"/>
        <pc:sldMkLst>
          <pc:docMk/>
          <pc:sldMk cId="528608656" sldId="263"/>
        </pc:sldMkLst>
      </pc:sldChg>
      <pc:sldChg chg="add">
        <pc:chgData name="hui xu" userId="70b675938bab3b5e" providerId="LiveId" clId="{9961E861-7D9A-4174-B806-D2D35F8959C2}" dt="2020-02-09T12:26:00.499" v="2886"/>
        <pc:sldMkLst>
          <pc:docMk/>
          <pc:sldMk cId="3433251099" sldId="263"/>
        </pc:sldMkLst>
      </pc:sldChg>
      <pc:sldChg chg="modSp add ord">
        <pc:chgData name="hui xu" userId="70b675938bab3b5e" providerId="LiveId" clId="{9961E861-7D9A-4174-B806-D2D35F8959C2}" dt="2020-02-09T12:57:36.646" v="3400" actId="20577"/>
        <pc:sldMkLst>
          <pc:docMk/>
          <pc:sldMk cId="1480257545" sldId="264"/>
        </pc:sldMkLst>
        <pc:spChg chg="mod">
          <ac:chgData name="hui xu" userId="70b675938bab3b5e" providerId="LiveId" clId="{9961E861-7D9A-4174-B806-D2D35F8959C2}" dt="2020-02-09T12:57:36.646" v="3400" actId="20577"/>
          <ac:spMkLst>
            <pc:docMk/>
            <pc:sldMk cId="1480257545" sldId="264"/>
            <ac:spMk id="2" creationId="{E14B6B6A-14B2-4720-8EB9-56710F477DF0}"/>
          </ac:spMkLst>
        </pc:spChg>
        <pc:spChg chg="mod">
          <ac:chgData name="hui xu" userId="70b675938bab3b5e" providerId="LiveId" clId="{9961E861-7D9A-4174-B806-D2D35F8959C2}" dt="2020-02-09T12:51:45.925" v="3266" actId="20577"/>
          <ac:spMkLst>
            <pc:docMk/>
            <pc:sldMk cId="1480257545" sldId="264"/>
            <ac:spMk id="3" creationId="{65EBC4FA-F7F5-4FE2-86C0-F02611ABD36E}"/>
          </ac:spMkLst>
        </pc:spChg>
      </pc:sldChg>
      <pc:sldChg chg="del">
        <pc:chgData name="hui xu" userId="70b675938bab3b5e" providerId="LiveId" clId="{9961E861-7D9A-4174-B806-D2D35F8959C2}" dt="2020-02-09T12:25:51.542" v="2883" actId="2696"/>
        <pc:sldMkLst>
          <pc:docMk/>
          <pc:sldMk cId="3119237102" sldId="264"/>
        </pc:sldMkLst>
      </pc:sldChg>
      <pc:sldChg chg="modSp add del">
        <pc:chgData name="hui xu" userId="70b675938bab3b5e" providerId="LiveId" clId="{9961E861-7D9A-4174-B806-D2D35F8959C2}" dt="2020-02-09T12:20:55.296" v="2783" actId="2696"/>
        <pc:sldMkLst>
          <pc:docMk/>
          <pc:sldMk cId="1280069054" sldId="265"/>
        </pc:sldMkLst>
        <pc:spChg chg="mod">
          <ac:chgData name="hui xu" userId="70b675938bab3b5e" providerId="LiveId" clId="{9961E861-7D9A-4174-B806-D2D35F8959C2}" dt="2020-02-06T14:32:07.830" v="742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4157507925" sldId="265"/>
        </pc:sldMkLst>
      </pc:sldChg>
      <pc:sldChg chg="del">
        <pc:chgData name="hui xu" userId="70b675938bab3b5e" providerId="LiveId" clId="{9961E861-7D9A-4174-B806-D2D35F8959C2}" dt="2020-02-09T12:25:51.542" v="2883" actId="2696"/>
        <pc:sldMkLst>
          <pc:docMk/>
          <pc:sldMk cId="2497387160" sldId="266"/>
        </pc:sldMkLst>
      </pc:sldChg>
      <pc:sldChg chg="add del">
        <pc:chgData name="hui xu" userId="70b675938bab3b5e" providerId="LiveId" clId="{9961E861-7D9A-4174-B806-D2D35F8959C2}" dt="2020-02-09T13:03:54.306" v="3407" actId="2696"/>
        <pc:sldMkLst>
          <pc:docMk/>
          <pc:sldMk cId="3612944813" sldId="266"/>
        </pc:sldMkLst>
      </pc:sldChg>
      <pc:sldChg chg="del">
        <pc:chgData name="hui xu" userId="70b675938bab3b5e" providerId="LiveId" clId="{9961E861-7D9A-4174-B806-D2D35F8959C2}" dt="2020-02-09T12:25:51.542" v="2883" actId="2696"/>
        <pc:sldMkLst>
          <pc:docMk/>
          <pc:sldMk cId="1585082818" sldId="267"/>
        </pc:sldMkLst>
      </pc:sldChg>
      <pc:sldChg chg="modSp add del">
        <pc:chgData name="hui xu" userId="70b675938bab3b5e" providerId="LiveId" clId="{9961E861-7D9A-4174-B806-D2D35F8959C2}" dt="2020-02-09T12:57:58.749" v="3404" actId="47"/>
        <pc:sldMkLst>
          <pc:docMk/>
          <pc:sldMk cId="3228487867" sldId="267"/>
        </pc:sldMkLst>
        <pc:spChg chg="mod">
          <ac:chgData name="hui xu" userId="70b675938bab3b5e" providerId="LiveId" clId="{9961E861-7D9A-4174-B806-D2D35F8959C2}" dt="2020-02-09T12:57:57.003" v="3403" actId="21"/>
          <ac:spMkLst>
            <pc:docMk/>
            <pc:sldMk cId="3228487867" sldId="267"/>
            <ac:spMk id="3" creationId="{B7039E32-C83D-458A-9726-67D1BEB6EA34}"/>
          </ac:spMkLst>
        </pc:spChg>
      </pc:sldChg>
      <pc:sldChg chg="addSp delSp add del">
        <pc:chgData name="hui xu" userId="70b675938bab3b5e" providerId="LiveId" clId="{9961E861-7D9A-4174-B806-D2D35F8959C2}" dt="2020-02-07T02:57:18.617" v="1611" actId="47"/>
        <pc:sldMkLst>
          <pc:docMk/>
          <pc:sldMk cId="1943725056" sldId="268"/>
        </pc:sldMkLst>
        <pc:picChg chg="add del">
          <ac:chgData name="hui xu" userId="70b675938bab3b5e" providerId="LiveId" clId="{9961E861-7D9A-4174-B806-D2D35F8959C2}" dt="2020-02-06T13:34:23.031" v="6" actId="21"/>
          <ac:picMkLst>
            <pc:docMk/>
            <pc:sldMk cId="1943725056" sldId="268"/>
            <ac:picMk id="3" creationId="{F9A14329-44E5-4453-A5C5-367945020AFD}"/>
          </ac:picMkLst>
        </pc:pic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3045295924" sldId="268"/>
        </pc:sldMkLst>
      </pc:sldChg>
      <pc:sldChg chg="add del">
        <pc:chgData name="hui xu" userId="70b675938bab3b5e" providerId="LiveId" clId="{9961E861-7D9A-4174-B806-D2D35F8959C2}" dt="2020-02-09T14:03:29.566" v="3762" actId="47"/>
        <pc:sldMkLst>
          <pc:docMk/>
          <pc:sldMk cId="1111155937" sldId="269"/>
        </pc:sldMkLst>
      </pc:sldChg>
      <pc:sldChg chg="modSp del">
        <pc:chgData name="hui xu" userId="70b675938bab3b5e" providerId="LiveId" clId="{9961E861-7D9A-4174-B806-D2D35F8959C2}" dt="2020-02-09T13:14:55.229" v="3441" actId="2696"/>
        <pc:sldMkLst>
          <pc:docMk/>
          <pc:sldMk cId="1540520668" sldId="269"/>
        </pc:sldMkLst>
        <pc:spChg chg="mod">
          <ac:chgData name="hui xu" userId="70b675938bab3b5e" providerId="LiveId" clId="{9961E861-7D9A-4174-B806-D2D35F8959C2}" dt="2020-02-09T13:07:47.814" v="3438"/>
          <ac:spMkLst>
            <pc:docMk/>
            <pc:sldMk cId="1540520668" sldId="269"/>
            <ac:spMk id="2" creationId="{DDE3B5D7-050B-46C8-817D-944C56953C6F}"/>
          </ac:spMkLst>
        </pc:spChg>
        <pc:spChg chg="mod">
          <ac:chgData name="hui xu" userId="70b675938bab3b5e" providerId="LiveId" clId="{9961E861-7D9A-4174-B806-D2D35F8959C2}" dt="2020-02-09T13:07:49.127" v="3439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del">
        <pc:chgData name="hui xu" userId="70b675938bab3b5e" providerId="LiveId" clId="{9961E861-7D9A-4174-B806-D2D35F8959C2}" dt="2020-02-09T13:12:12.664" v="3440" actId="47"/>
        <pc:sldMkLst>
          <pc:docMk/>
          <pc:sldMk cId="901986527" sldId="272"/>
        </pc:sldMkLst>
      </pc:sldChg>
      <pc:sldChg chg="modSp add">
        <pc:chgData name="hui xu" userId="70b675938bab3b5e" providerId="LiveId" clId="{9961E861-7D9A-4174-B806-D2D35F8959C2}" dt="2020-02-09T12:31:22.797" v="3012" actId="20577"/>
        <pc:sldMkLst>
          <pc:docMk/>
          <pc:sldMk cId="1016776827" sldId="274"/>
        </pc:sldMkLst>
        <pc:spChg chg="mod">
          <ac:chgData name="hui xu" userId="70b675938bab3b5e" providerId="LiveId" clId="{9961E861-7D9A-4174-B806-D2D35F8959C2}" dt="2020-02-09T12:31:22.797" v="3012" actId="20577"/>
          <ac:spMkLst>
            <pc:docMk/>
            <pc:sldMk cId="1016776827" sldId="274"/>
            <ac:spMk id="2" creationId="{5C506479-D0E7-4B2F-9210-B825A5F24825}"/>
          </ac:spMkLst>
        </pc:spChg>
      </pc:sldChg>
      <pc:sldChg chg="addSp delSp modSp add del">
        <pc:chgData name="hui xu" userId="70b675938bab3b5e" providerId="LiveId" clId="{9961E861-7D9A-4174-B806-D2D35F8959C2}" dt="2020-02-09T12:20:55.296" v="2783" actId="2696"/>
        <pc:sldMkLst>
          <pc:docMk/>
          <pc:sldMk cId="3881816594" sldId="275"/>
        </pc:sldMkLst>
        <pc:spChg chg="mod">
          <ac:chgData name="hui xu" userId="70b675938bab3b5e" providerId="LiveId" clId="{9961E861-7D9A-4174-B806-D2D35F8959C2}" dt="2020-02-06T15:01:34.383" v="801" actId="20577"/>
          <ac:spMkLst>
            <pc:docMk/>
            <pc:sldMk cId="3881816594" sldId="275"/>
            <ac:spMk id="2" creationId="{CF8DAB62-DC16-4A63-9F71-E5B1BE41CC57}"/>
          </ac:spMkLst>
        </pc:spChg>
        <pc:spChg chg="add del">
          <ac:chgData name="hui xu" userId="70b675938bab3b5e" providerId="LiveId" clId="{9961E861-7D9A-4174-B806-D2D35F8959C2}" dt="2020-02-06T13:35:44.477" v="27"/>
          <ac:spMkLst>
            <pc:docMk/>
            <pc:sldMk cId="3881816594" sldId="275"/>
            <ac:spMk id="3" creationId="{EAAF82C0-B10A-45C5-AAA6-7AFA928D9B7F}"/>
          </ac:spMkLst>
        </pc:spChg>
        <pc:spChg chg="add mod">
          <ac:chgData name="hui xu" userId="70b675938bab3b5e" providerId="LiveId" clId="{9961E861-7D9A-4174-B806-D2D35F8959C2}" dt="2020-02-06T13:56:35.721" v="312" actId="14100"/>
          <ac:spMkLst>
            <pc:docMk/>
            <pc:sldMk cId="3881816594" sldId="275"/>
            <ac:spMk id="4" creationId="{0A3399B4-A399-400C-A0F4-21C21473FD3F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5" creationId="{ED05A9F4-BF55-436E-88BC-0403201A4ED3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6" creationId="{BB05B94B-576A-44D9-BE0F-D585085F1BF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7" creationId="{32D4D17E-897E-4546-BD7D-6A8A5BD531D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8" creationId="{C339C6CB-0BA2-4FDB-9A6B-657FDC60D8B4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9" creationId="{9B06BF43-125A-41B5-8DBB-ECBE4C240BC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10" creationId="{C13271E5-1214-4BD1-9159-3E62CB53F11A}"/>
          </ac:spMkLst>
        </pc:spChg>
        <pc:spChg chg="add del mod">
          <ac:chgData name="hui xu" userId="70b675938bab3b5e" providerId="LiveId" clId="{9961E861-7D9A-4174-B806-D2D35F8959C2}" dt="2020-02-06T13:53:10.799" v="222" actId="21"/>
          <ac:spMkLst>
            <pc:docMk/>
            <pc:sldMk cId="3881816594" sldId="275"/>
            <ac:spMk id="11" creationId="{39376115-1CE6-41A9-8B17-B27693068718}"/>
          </ac:spMkLst>
        </pc:sp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3" creationId="{79FFE150-2B4B-4962-A51E-BF46A5E33144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4" creationId="{E2C8EB11-8B71-4F50-A154-4AE18C17B9C8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7" creationId="{0AA35D55-045C-4229-A552-0514B84C44E2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0" creationId="{E01A876D-0497-47CC-A1BC-34BD0FF0D37B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3" creationId="{7E2CF53C-6029-486D-8BE3-32A660734C08}"/>
          </ac:cxnSpMkLst>
        </pc:cxnChg>
        <pc:cxnChg chg="add mod">
          <ac:chgData name="hui xu" userId="70b675938bab3b5e" providerId="LiveId" clId="{9961E861-7D9A-4174-B806-D2D35F8959C2}" dt="2020-02-06T13:55:57.392" v="306" actId="1076"/>
          <ac:cxnSpMkLst>
            <pc:docMk/>
            <pc:sldMk cId="3881816594" sldId="275"/>
            <ac:cxnSpMk id="27" creationId="{03C88C18-9B2D-405C-882B-72F70E1B60F0}"/>
          </ac:cxnSpMkLst>
        </pc:cxnChg>
      </pc:sldChg>
      <pc:sldChg chg="addSp delSp modSp add del">
        <pc:chgData name="hui xu" userId="70b675938bab3b5e" providerId="LiveId" clId="{9961E861-7D9A-4174-B806-D2D35F8959C2}" dt="2020-02-09T12:20:55.296" v="2783" actId="2696"/>
        <pc:sldMkLst>
          <pc:docMk/>
          <pc:sldMk cId="2128511657" sldId="276"/>
        </pc:sldMkLst>
        <pc:spChg chg="mod">
          <ac:chgData name="hui xu" userId="70b675938bab3b5e" providerId="LiveId" clId="{9961E861-7D9A-4174-B806-D2D35F8959C2}" dt="2020-02-06T15:01:21.115" v="793" actId="313"/>
          <ac:spMkLst>
            <pc:docMk/>
            <pc:sldMk cId="2128511657" sldId="276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3" creationId="{F5EFF626-38C1-459A-89DF-76EEDB919DAA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4" creationId="{0C031CCE-742E-42FE-908A-1F065A30B58D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5" creationId="{1575CA52-046C-464C-97CA-BF12671D604F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6" creationId="{D7BDA3E3-2968-42FD-AEEB-908E3DF7A87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7" creationId="{62D5FF57-D41A-406F-A781-0B7751C1AC49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8" creationId="{68D07DCB-D324-43D5-9AAC-4C3A8917C52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8" creationId="{A19B8286-4B72-4EC8-A773-31632761558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9" creationId="{41FD1079-22F8-40D6-A14B-4FA404AC76C7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0" creationId="{D833FEF9-725E-4D9F-9E05-7146A97BD04C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1" creationId="{E1F7C9FC-FB73-46DB-85E6-317B55DF5BE8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2" creationId="{F08CE9A3-421E-4274-95AB-3C8186A122B2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3" creationId="{C3661F80-A27C-465B-AB7A-BEDBB9765677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5" creationId="{8ECEB132-7DF6-4008-872B-DA8569B8D7EC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6" creationId="{E51E12FC-F14D-481A-B63E-72BAB7C4A02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7" creationId="{AF0EBE00-A331-4060-8672-519A6AF01124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8" creationId="{C3CFEE42-5F42-41EB-B974-67E7844A56E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9" creationId="{6B1DCCF5-00FC-42A2-B241-F69BE6D1487D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30" creationId="{315CDF09-1219-470C-A9FE-91F61C0B5B11}"/>
          </ac:spMkLst>
        </pc:spChg>
        <pc:spChg chg="add del mod">
          <ac:chgData name="hui xu" userId="70b675938bab3b5e" providerId="LiveId" clId="{9961E861-7D9A-4174-B806-D2D35F8959C2}" dt="2020-02-06T14:12:23.336" v="533" actId="21"/>
          <ac:spMkLst>
            <pc:docMk/>
            <pc:sldMk cId="2128511657" sldId="276"/>
            <ac:spMk id="31" creationId="{ECC1C334-9951-41F4-849B-A400845F7E0D}"/>
          </ac:spMkLst>
        </pc:spChg>
        <pc:grpChg chg="add mod">
          <ac:chgData name="hui xu" userId="70b675938bab3b5e" providerId="LiveId" clId="{9961E861-7D9A-4174-B806-D2D35F8959C2}" dt="2020-02-06T13:58:14.486" v="359" actId="164"/>
          <ac:grpSpMkLst>
            <pc:docMk/>
            <pc:sldMk cId="2128511657" sldId="276"/>
            <ac:grpSpMk id="24" creationId="{C03CB70C-36AF-4B31-A5A5-3CF7091257F8}"/>
          </ac:grpSpMkLst>
        </pc:grp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9" creationId="{E0132906-76FE-4363-9754-FFDE501E4779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0" creationId="{580ECD07-E3F9-4C71-AA53-9B9CF725A40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1" creationId="{1264E80B-C889-45B9-A799-95DD2088D2EF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2" creationId="{552ABB86-C74E-4372-B3E8-8FA17AC29016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3" creationId="{53D0E35F-4EA8-4E50-8FA6-C2CF792BA77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4" creationId="{9D82478F-9C12-49C1-85ED-1CE9DAC4D26A}"/>
          </ac:cxnSpMkLst>
        </pc:cxnChg>
      </pc:sldChg>
      <pc:sldChg chg="addSp delSp modSp add del">
        <pc:chgData name="hui xu" userId="70b675938bab3b5e" providerId="LiveId" clId="{9961E861-7D9A-4174-B806-D2D35F8959C2}" dt="2020-02-09T12:20:55.296" v="2783" actId="2696"/>
        <pc:sldMkLst>
          <pc:docMk/>
          <pc:sldMk cId="1648344652" sldId="277"/>
        </pc:sldMkLst>
        <pc:spChg chg="mod">
          <ac:chgData name="hui xu" userId="70b675938bab3b5e" providerId="LiveId" clId="{9961E861-7D9A-4174-B806-D2D35F8959C2}" dt="2020-02-07T02:29:55.697" v="1014" actId="20577"/>
          <ac:spMkLst>
            <pc:docMk/>
            <pc:sldMk cId="1648344652" sldId="277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5:06:42.248" v="874" actId="1076"/>
          <ac:spMkLst>
            <pc:docMk/>
            <pc:sldMk cId="1648344652" sldId="277"/>
            <ac:spMk id="15" creationId="{9FCA954E-157C-4255-BCD7-6EF1091CD753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5" creationId="{8ECEB132-7DF6-4008-872B-DA8569B8D7EC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6" creationId="{E51E12FC-F14D-481A-B63E-72BAB7C4A020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7" creationId="{AF0EBE00-A331-4060-8672-519A6AF01124}"/>
          </ac:spMkLst>
        </pc:spChg>
        <pc:spChg chg="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6T14:13:05.394" v="572" actId="21"/>
          <ac:spMkLst>
            <pc:docMk/>
            <pc:sldMk cId="1648344652" sldId="277"/>
            <ac:spMk id="29" creationId="{6B1DCCF5-00FC-42A2-B241-F69BE6D1487D}"/>
          </ac:spMkLst>
        </pc:spChg>
        <pc:spChg chg="del mod">
          <ac:chgData name="hui xu" userId="70b675938bab3b5e" providerId="LiveId" clId="{9961E861-7D9A-4174-B806-D2D35F8959C2}" dt="2020-02-06T14:14:31.761" v="587" actId="21"/>
          <ac:spMkLst>
            <pc:docMk/>
            <pc:sldMk cId="1648344652" sldId="277"/>
            <ac:spMk id="30" creationId="{315CDF09-1219-470C-A9FE-91F61C0B5B11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1" creationId="{63CB0FB2-AF3F-4D21-858D-9C6E1E5754B8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2" creationId="{5D3F6BF6-06C5-4599-A263-7560A338503D}"/>
          </ac:spMkLst>
        </pc:spChg>
        <pc:spChg chg="add mod">
          <ac:chgData name="hui xu" userId="70b675938bab3b5e" providerId="LiveId" clId="{9961E861-7D9A-4174-B806-D2D35F8959C2}" dt="2020-02-06T15:07:00.275" v="877" actId="1076"/>
          <ac:spMkLst>
            <pc:docMk/>
            <pc:sldMk cId="1648344652" sldId="277"/>
            <ac:spMk id="33" creationId="{158995AD-6492-4F95-B99A-EF250D8C76FD}"/>
          </ac:spMkLst>
        </pc:spChg>
        <pc:spChg chg="add mod">
          <ac:chgData name="hui xu" userId="70b675938bab3b5e" providerId="LiveId" clId="{9961E861-7D9A-4174-B806-D2D35F8959C2}" dt="2020-02-06T15:06:45.969" v="875" actId="1076"/>
          <ac:spMkLst>
            <pc:docMk/>
            <pc:sldMk cId="1648344652" sldId="277"/>
            <ac:spMk id="34" creationId="{0C25131B-6720-4259-AEF7-764C462DB990}"/>
          </ac:spMkLst>
        </pc:spChg>
        <pc:spChg chg="add del mod">
          <ac:chgData name="hui xu" userId="70b675938bab3b5e" providerId="LiveId" clId="{9961E861-7D9A-4174-B806-D2D35F8959C2}" dt="2020-02-06T15:05:00.357" v="810" actId="21"/>
          <ac:spMkLst>
            <pc:docMk/>
            <pc:sldMk cId="1648344652" sldId="277"/>
            <ac:spMk id="35" creationId="{B27FD725-B57B-409F-BF75-FC0E68B34621}"/>
          </ac:spMkLst>
        </pc:spChg>
      </pc:sldChg>
      <pc:sldChg chg="modSp add del">
        <pc:chgData name="hui xu" userId="70b675938bab3b5e" providerId="LiveId" clId="{9961E861-7D9A-4174-B806-D2D35F8959C2}" dt="2020-02-07T02:31:25.336" v="1017" actId="2696"/>
        <pc:sldMkLst>
          <pc:docMk/>
          <pc:sldMk cId="4045119156" sldId="278"/>
        </pc:sldMkLst>
        <pc:spChg chg="mod">
          <ac:chgData name="hui xu" userId="70b675938bab3b5e" providerId="LiveId" clId="{9961E861-7D9A-4174-B806-D2D35F8959C2}" dt="2020-02-06T15:26:40.526" v="1003" actId="20577"/>
          <ac:spMkLst>
            <pc:docMk/>
            <pc:sldMk cId="4045119156" sldId="278"/>
            <ac:spMk id="2" creationId="{4B11373E-C3AB-4BB8-83D6-A1727BA836D4}"/>
          </ac:spMkLst>
        </pc:spChg>
      </pc:sldChg>
      <pc:sldChg chg="addSp delSp modSp add del">
        <pc:chgData name="hui xu" userId="70b675938bab3b5e" providerId="LiveId" clId="{9961E861-7D9A-4174-B806-D2D35F8959C2}" dt="2020-02-09T12:20:55.296" v="2783" actId="2696"/>
        <pc:sldMkLst>
          <pc:docMk/>
          <pc:sldMk cId="1894684505" sldId="279"/>
        </pc:sldMkLst>
        <pc:spChg chg="mod">
          <ac:chgData name="hui xu" userId="70b675938bab3b5e" providerId="LiveId" clId="{9961E861-7D9A-4174-B806-D2D35F8959C2}" dt="2020-02-06T15:13:03.203" v="900" actId="20577"/>
          <ac:spMkLst>
            <pc:docMk/>
            <pc:sldMk cId="1894684505" sldId="279"/>
            <ac:spMk id="2" creationId="{58E59CBD-BF87-434F-9DBD-EF10CF7513F0}"/>
          </ac:spMkLst>
        </pc:spChg>
        <pc:spChg chg="mod">
          <ac:chgData name="hui xu" userId="70b675938bab3b5e" providerId="LiveId" clId="{9961E861-7D9A-4174-B806-D2D35F8959C2}" dt="2020-02-06T15:23:57.048" v="994" actId="1076"/>
          <ac:spMkLst>
            <pc:docMk/>
            <pc:sldMk cId="1894684505" sldId="279"/>
            <ac:spMk id="15" creationId="{9FCA954E-157C-4255-BCD7-6EF1091CD753}"/>
          </ac:spMkLst>
        </pc:spChg>
        <pc:spChg chg="mod">
          <ac:chgData name="hui xu" userId="70b675938bab3b5e" providerId="LiveId" clId="{9961E861-7D9A-4174-B806-D2D35F8959C2}" dt="2020-02-06T15:15:16.393" v="931" actId="20577"/>
          <ac:spMkLst>
            <pc:docMk/>
            <pc:sldMk cId="1894684505" sldId="279"/>
            <ac:spMk id="28" creationId="{C3CFEE42-5F42-41EB-B974-67E7844A56E0}"/>
          </ac:spMkLst>
        </pc:spChg>
        <pc:spChg chg="add del mod">
          <ac:chgData name="hui xu" userId="70b675938bab3b5e" providerId="LiveId" clId="{9961E861-7D9A-4174-B806-D2D35F8959C2}" dt="2020-02-06T15:13:51.979" v="906" actId="21"/>
          <ac:spMkLst>
            <pc:docMk/>
            <pc:sldMk cId="1894684505" sldId="279"/>
            <ac:spMk id="29" creationId="{35B773F0-342D-4744-9792-1C3B9D8442A1}"/>
          </ac:spMkLst>
        </pc:spChg>
        <pc:spChg chg="add mod">
          <ac:chgData name="hui xu" userId="70b675938bab3b5e" providerId="LiveId" clId="{9961E861-7D9A-4174-B806-D2D35F8959C2}" dt="2020-02-06T15:17:30.714" v="961" actId="20577"/>
          <ac:spMkLst>
            <pc:docMk/>
            <pc:sldMk cId="1894684505" sldId="279"/>
            <ac:spMk id="30" creationId="{AA99FA85-56BE-4F15-85D8-617BA333B4B0}"/>
          </ac:spMkLst>
        </pc:spChg>
        <pc:spChg chg="mod">
          <ac:chgData name="hui xu" userId="70b675938bab3b5e" providerId="LiveId" clId="{9961E861-7D9A-4174-B806-D2D35F8959C2}" dt="2020-02-06T15:16:25.977" v="945" actId="1076"/>
          <ac:spMkLst>
            <pc:docMk/>
            <pc:sldMk cId="1894684505" sldId="279"/>
            <ac:spMk id="31" creationId="{63CB0FB2-AF3F-4D21-858D-9C6E1E5754B8}"/>
          </ac:spMkLst>
        </pc:spChg>
        <pc:spChg chg="del mod">
          <ac:chgData name="hui xu" userId="70b675938bab3b5e" providerId="LiveId" clId="{9961E861-7D9A-4174-B806-D2D35F8959C2}" dt="2020-02-07T03:57:42.198" v="1958" actId="21"/>
          <ac:spMkLst>
            <pc:docMk/>
            <pc:sldMk cId="1894684505" sldId="279"/>
            <ac:spMk id="32" creationId="{5D3F6BF6-06C5-4599-A263-7560A338503D}"/>
          </ac:spMkLst>
        </pc:spChg>
        <pc:spChg chg="del">
          <ac:chgData name="hui xu" userId="70b675938bab3b5e" providerId="LiveId" clId="{9961E861-7D9A-4174-B806-D2D35F8959C2}" dt="2020-02-06T15:16:56.110" v="956" actId="478"/>
          <ac:spMkLst>
            <pc:docMk/>
            <pc:sldMk cId="1894684505" sldId="279"/>
            <ac:spMk id="33" creationId="{158995AD-6492-4F95-B99A-EF250D8C76FD}"/>
          </ac:spMkLst>
        </pc:spChg>
        <pc:spChg chg="del">
          <ac:chgData name="hui xu" userId="70b675938bab3b5e" providerId="LiveId" clId="{9961E861-7D9A-4174-B806-D2D35F8959C2}" dt="2020-02-06T15:22:19.686" v="963" actId="21"/>
          <ac:spMkLst>
            <pc:docMk/>
            <pc:sldMk cId="1894684505" sldId="279"/>
            <ac:spMk id="34" creationId="{0C25131B-6720-4259-AEF7-764C462DB990}"/>
          </ac:spMkLst>
        </pc:spChg>
        <pc:spChg chg="add mod">
          <ac:chgData name="hui xu" userId="70b675938bab3b5e" providerId="LiveId" clId="{9961E861-7D9A-4174-B806-D2D35F8959C2}" dt="2020-02-06T15:17:38.069" v="962" actId="20577"/>
          <ac:spMkLst>
            <pc:docMk/>
            <pc:sldMk cId="1894684505" sldId="279"/>
            <ac:spMk id="35" creationId="{2E63C8D0-8BF4-434E-AD64-DD91AA62C7DF}"/>
          </ac:spMkLst>
        </pc:spChg>
        <pc:spChg chg="add mod">
          <ac:chgData name="hui xu" userId="70b675938bab3b5e" providerId="LiveId" clId="{9961E861-7D9A-4174-B806-D2D35F8959C2}" dt="2020-02-07T03:58:04.835" v="1960" actId="1076"/>
          <ac:spMkLst>
            <pc:docMk/>
            <pc:sldMk cId="1894684505" sldId="279"/>
            <ac:spMk id="36" creationId="{241CA7FD-3D14-4091-AB9C-318370A75905}"/>
          </ac:spMkLst>
        </pc:spChg>
        <pc:spChg chg="add del mod">
          <ac:chgData name="hui xu" userId="70b675938bab3b5e" providerId="LiveId" clId="{9961E861-7D9A-4174-B806-D2D35F8959C2}" dt="2020-02-07T03:58:00.069" v="1959" actId="21"/>
          <ac:spMkLst>
            <pc:docMk/>
            <pc:sldMk cId="1894684505" sldId="279"/>
            <ac:spMk id="37" creationId="{08C2C315-2C25-40FF-AEE8-300CDC358346}"/>
          </ac:spMkLst>
        </pc:spChg>
      </pc:sldChg>
      <pc:sldChg chg="addSp delSp modSp add del ord">
        <pc:chgData name="hui xu" userId="70b675938bab3b5e" providerId="LiveId" clId="{9961E861-7D9A-4174-B806-D2D35F8959C2}" dt="2020-02-07T04:02:43.517" v="1964" actId="47"/>
        <pc:sldMkLst>
          <pc:docMk/>
          <pc:sldMk cId="1601861815" sldId="280"/>
        </pc:sldMkLst>
        <pc:spChg chg="mod">
          <ac:chgData name="hui xu" userId="70b675938bab3b5e" providerId="LiveId" clId="{9961E861-7D9A-4174-B806-D2D35F8959C2}" dt="2020-02-07T03:23:30.380" v="1638" actId="20577"/>
          <ac:spMkLst>
            <pc:docMk/>
            <pc:sldMk cId="1601861815" sldId="280"/>
            <ac:spMk id="2" creationId="{4F02C273-7B58-4346-87D6-BB42E7D646B5}"/>
          </ac:spMkLst>
        </pc:spChg>
        <pc:spChg chg="add del mod">
          <ac:chgData name="hui xu" userId="70b675938bab3b5e" providerId="LiveId" clId="{9961E861-7D9A-4174-B806-D2D35F8959C2}" dt="2020-02-07T04:02:42.140" v="1963"/>
          <ac:spMkLst>
            <pc:docMk/>
            <pc:sldMk cId="1601861815" sldId="280"/>
            <ac:spMk id="4" creationId="{F175E9CC-BA1F-442C-B13E-60642E4C571E}"/>
          </ac:spMkLst>
        </pc:spChg>
        <pc:picChg chg="del mod modCrop">
          <ac:chgData name="hui xu" userId="70b675938bab3b5e" providerId="LiveId" clId="{9961E861-7D9A-4174-B806-D2D35F8959C2}" dt="2020-02-07T02:56:02.652" v="1583" actId="21"/>
          <ac:picMkLst>
            <pc:docMk/>
            <pc:sldMk cId="1601861815" sldId="280"/>
            <ac:picMk id="3" creationId="{F9A14329-44E5-4453-A5C5-367945020AFD}"/>
          </ac:picMkLst>
        </pc:picChg>
      </pc:sldChg>
      <pc:sldChg chg="modSp add del">
        <pc:chgData name="hui xu" userId="70b675938bab3b5e" providerId="LiveId" clId="{9961E861-7D9A-4174-B806-D2D35F8959C2}" dt="2020-02-07T04:58:25.385" v="2118" actId="47"/>
        <pc:sldMkLst>
          <pc:docMk/>
          <pc:sldMk cId="298292100" sldId="281"/>
        </pc:sldMkLst>
        <pc:spChg chg="mod">
          <ac:chgData name="hui xu" userId="70b675938bab3b5e" providerId="LiveId" clId="{9961E861-7D9A-4174-B806-D2D35F8959C2}" dt="2020-02-07T03:41:19.290" v="1934" actId="20577"/>
          <ac:spMkLst>
            <pc:docMk/>
            <pc:sldMk cId="298292100" sldId="281"/>
            <ac:spMk id="2" creationId="{4F02C273-7B58-4346-87D6-BB42E7D646B5}"/>
          </ac:spMkLst>
        </pc:spChg>
        <pc:spChg chg="mod">
          <ac:chgData name="hui xu" userId="70b675938bab3b5e" providerId="LiveId" clId="{9961E861-7D9A-4174-B806-D2D35F8959C2}" dt="2020-02-07T04:06:59.113" v="1970" actId="1076"/>
          <ac:spMkLst>
            <pc:docMk/>
            <pc:sldMk cId="298292100" sldId="281"/>
            <ac:spMk id="4" creationId="{F175E9CC-BA1F-442C-B13E-60642E4C571E}"/>
          </ac:spMkLst>
        </pc:spChg>
      </pc:sldChg>
      <pc:sldChg chg="addSp modSp add del">
        <pc:chgData name="hui xu" userId="70b675938bab3b5e" providerId="LiveId" clId="{9961E861-7D9A-4174-B806-D2D35F8959C2}" dt="2020-02-09T12:20:55.296" v="2783" actId="2696"/>
        <pc:sldMkLst>
          <pc:docMk/>
          <pc:sldMk cId="286245455" sldId="282"/>
        </pc:sldMkLst>
        <pc:spChg chg="mod">
          <ac:chgData name="hui xu" userId="70b675938bab3b5e" providerId="LiveId" clId="{9961E861-7D9A-4174-B806-D2D35F8959C2}" dt="2020-02-07T04:08:53.380" v="2014" actId="27636"/>
          <ac:spMkLst>
            <pc:docMk/>
            <pc:sldMk cId="286245455" sldId="282"/>
            <ac:spMk id="2" creationId="{4F02C273-7B58-4346-87D6-BB42E7D646B5}"/>
          </ac:spMkLst>
        </pc:spChg>
        <pc:spChg chg="add mod">
          <ac:chgData name="hui xu" userId="70b675938bab3b5e" providerId="LiveId" clId="{9961E861-7D9A-4174-B806-D2D35F8959C2}" dt="2020-02-07T04:28:45.881" v="2100" actId="207"/>
          <ac:spMkLst>
            <pc:docMk/>
            <pc:sldMk cId="286245455" sldId="282"/>
            <ac:spMk id="3" creationId="{404A4D0F-6F31-4FFD-B326-CAB9DF2793A4}"/>
          </ac:spMkLst>
        </pc:spChg>
        <pc:spChg chg="mod">
          <ac:chgData name="hui xu" userId="70b675938bab3b5e" providerId="LiveId" clId="{9961E861-7D9A-4174-B806-D2D35F8959C2}" dt="2020-02-07T04:32:33.642" v="2101" actId="20577"/>
          <ac:spMkLst>
            <pc:docMk/>
            <pc:sldMk cId="286245455" sldId="282"/>
            <ac:spMk id="4" creationId="{F175E9CC-BA1F-442C-B13E-60642E4C571E}"/>
          </ac:spMkLst>
        </pc:spChg>
      </pc:sldChg>
      <pc:sldChg chg="addSp delSp modSp add del">
        <pc:chgData name="hui xu" userId="70b675938bab3b5e" providerId="LiveId" clId="{9961E861-7D9A-4174-B806-D2D35F8959C2}" dt="2020-02-07T04:03:15.968" v="1968"/>
        <pc:sldMkLst>
          <pc:docMk/>
          <pc:sldMk cId="2986235298" sldId="282"/>
        </pc:sldMkLst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2" creationId="{6C44CE29-E4AA-4F98-A227-302C09725EA9}"/>
          </ac:spMkLst>
        </pc:spChg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3" creationId="{96BB7887-E444-4529-8A51-E524384A54C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4" creationId="{73A05930-B62F-4D31-98ED-44909601F80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5" creationId="{39797AA0-76CA-47A6-B382-81D11534EB9D}"/>
          </ac:spMkLst>
        </pc:spChg>
      </pc:sldChg>
      <pc:sldChg chg="addSp delSp modSp add del">
        <pc:chgData name="hui xu" userId="70b675938bab3b5e" providerId="LiveId" clId="{9961E861-7D9A-4174-B806-D2D35F8959C2}" dt="2020-02-09T12:20:55.296" v="2783" actId="2696"/>
        <pc:sldMkLst>
          <pc:docMk/>
          <pc:sldMk cId="3793253087" sldId="283"/>
        </pc:sldMkLst>
        <pc:spChg chg="mod">
          <ac:chgData name="hui xu" userId="70b675938bab3b5e" providerId="LiveId" clId="{9961E861-7D9A-4174-B806-D2D35F8959C2}" dt="2020-02-07T04:40:50.938" v="2107"/>
          <ac:spMkLst>
            <pc:docMk/>
            <pc:sldMk cId="3793253087" sldId="283"/>
            <ac:spMk id="2" creationId="{D85AA0EF-30D4-4A36-8612-A4DBE58D38CF}"/>
          </ac:spMkLst>
        </pc:spChg>
        <pc:spChg chg="del">
          <ac:chgData name="hui xu" userId="70b675938bab3b5e" providerId="LiveId" clId="{9961E861-7D9A-4174-B806-D2D35F8959C2}" dt="2020-02-07T04:40:36.426" v="2103" actId="478"/>
          <ac:spMkLst>
            <pc:docMk/>
            <pc:sldMk cId="3793253087" sldId="283"/>
            <ac:spMk id="3" creationId="{48919C24-3BD6-41D6-A7A7-3F0317F755D9}"/>
          </ac:spMkLst>
        </pc:spChg>
        <pc:spChg chg="add del mod">
          <ac:chgData name="hui xu" userId="70b675938bab3b5e" providerId="LiveId" clId="{9961E861-7D9A-4174-B806-D2D35F8959C2}" dt="2020-02-07T04:58:01.428" v="2116" actId="478"/>
          <ac:spMkLst>
            <pc:docMk/>
            <pc:sldMk cId="3793253087" sldId="283"/>
            <ac:spMk id="4" creationId="{0A5EF3E4-2252-4B0E-B26C-595F3B71C90D}"/>
          </ac:spMkLst>
        </pc:spChg>
        <pc:spChg chg="add mod">
          <ac:chgData name="hui xu" userId="70b675938bab3b5e" providerId="LiveId" clId="{9961E861-7D9A-4174-B806-D2D35F8959C2}" dt="2020-02-07T06:33:28.427" v="2555" actId="20577"/>
          <ac:spMkLst>
            <pc:docMk/>
            <pc:sldMk cId="3793253087" sldId="283"/>
            <ac:spMk id="6" creationId="{B0E57583-C1D9-4D7E-A1F3-F4D73594492E}"/>
          </ac:spMkLst>
        </pc:spChg>
        <pc:picChg chg="add del mod">
          <ac:chgData name="hui xu" userId="70b675938bab3b5e" providerId="LiveId" clId="{9961E861-7D9A-4174-B806-D2D35F8959C2}" dt="2020-02-07T06:01:37.887" v="2380" actId="21"/>
          <ac:picMkLst>
            <pc:docMk/>
            <pc:sldMk cId="3793253087" sldId="283"/>
            <ac:picMk id="5" creationId="{D51ECB25-89BA-4951-85E5-3F08D1FB2113}"/>
          </ac:picMkLst>
        </pc:picChg>
      </pc:sldChg>
      <pc:sldChg chg="add del">
        <pc:chgData name="hui xu" userId="70b675938bab3b5e" providerId="LiveId" clId="{9961E861-7D9A-4174-B806-D2D35F8959C2}" dt="2020-02-07T04:58:09.678" v="2117" actId="47"/>
        <pc:sldMkLst>
          <pc:docMk/>
          <pc:sldMk cId="316800248" sldId="284"/>
        </pc:sldMkLst>
      </pc:sldChg>
      <pc:sldChg chg="addSp delSp modSp add del ord">
        <pc:chgData name="hui xu" userId="70b675938bab3b5e" providerId="LiveId" clId="{9961E861-7D9A-4174-B806-D2D35F8959C2}" dt="2020-02-07T05:03:40.848" v="2191" actId="47"/>
        <pc:sldMkLst>
          <pc:docMk/>
          <pc:sldMk cId="1917857275" sldId="284"/>
        </pc:sldMkLst>
        <pc:spChg chg="mod">
          <ac:chgData name="hui xu" userId="70b675938bab3b5e" providerId="LiveId" clId="{9961E861-7D9A-4174-B806-D2D35F8959C2}" dt="2020-02-07T04:59:14.778" v="2123" actId="20577"/>
          <ac:spMkLst>
            <pc:docMk/>
            <pc:sldMk cId="1917857275" sldId="284"/>
            <ac:spMk id="2" creationId="{58E59CBD-BF87-434F-9DBD-EF10CF7513F0}"/>
          </ac:spMkLst>
        </pc:spChg>
        <pc:spChg chg="del mod">
          <ac:chgData name="hui xu" userId="70b675938bab3b5e" providerId="LiveId" clId="{9961E861-7D9A-4174-B806-D2D35F8959C2}" dt="2020-02-07T05:03:05.708" v="2178" actId="21"/>
          <ac:spMkLst>
            <pc:docMk/>
            <pc:sldMk cId="1917857275" sldId="284"/>
            <ac:spMk id="15" creationId="{9FCA954E-157C-4255-BCD7-6EF1091CD753}"/>
          </ac:spMkLst>
        </pc:spChg>
        <pc:spChg chg="add del mod">
          <ac:chgData name="hui xu" userId="70b675938bab3b5e" providerId="LiveId" clId="{9961E861-7D9A-4174-B806-D2D35F8959C2}" dt="2020-02-07T05:03:38.706" v="2190" actId="21"/>
          <ac:spMkLst>
            <pc:docMk/>
            <pc:sldMk cId="1917857275" sldId="284"/>
            <ac:spMk id="16" creationId="{58793562-A3BD-4EDC-B310-3B94EA0C889B}"/>
          </ac:spMkLst>
        </pc:spChg>
        <pc:spChg chg="del mod">
          <ac:chgData name="hui xu" userId="70b675938bab3b5e" providerId="LiveId" clId="{9961E861-7D9A-4174-B806-D2D35F8959C2}" dt="2020-02-07T05:02:29.984" v="2153"/>
          <ac:spMkLst>
            <pc:docMk/>
            <pc:sldMk cId="1917857275" sldId="284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0" creationId="{AA99FA85-56BE-4F15-85D8-617BA333B4B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1" creationId="{63CB0FB2-AF3F-4D21-858D-9C6E1E5754B8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5" creationId="{2E63C8D0-8BF4-434E-AD64-DD91AA62C7DF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6" creationId="{241CA7FD-3D14-4091-AB9C-318370A75905}"/>
          </ac:spMkLst>
        </pc:spChg>
      </pc:sldChg>
      <pc:sldChg chg="delSp modSp add del">
        <pc:chgData name="hui xu" userId="70b675938bab3b5e" providerId="LiveId" clId="{9961E861-7D9A-4174-B806-D2D35F8959C2}" dt="2020-02-09T12:20:55.296" v="2783" actId="2696"/>
        <pc:sldMkLst>
          <pc:docMk/>
          <pc:sldMk cId="2663765121" sldId="284"/>
        </pc:sldMkLst>
        <pc:spChg chg="del">
          <ac:chgData name="hui xu" userId="70b675938bab3b5e" providerId="LiveId" clId="{9961E861-7D9A-4174-B806-D2D35F8959C2}" dt="2020-02-07T06:01:31.259" v="2377" actId="21"/>
          <ac:spMkLst>
            <pc:docMk/>
            <pc:sldMk cId="2663765121" sldId="284"/>
            <ac:spMk id="6" creationId="{B0E57583-C1D9-4D7E-A1F3-F4D73594492E}"/>
          </ac:spMkLst>
        </pc:spChg>
        <pc:picChg chg="mod">
          <ac:chgData name="hui xu" userId="70b675938bab3b5e" providerId="LiveId" clId="{9961E861-7D9A-4174-B806-D2D35F8959C2}" dt="2020-02-07T06:01:35.231" v="2379" actId="14100"/>
          <ac:picMkLst>
            <pc:docMk/>
            <pc:sldMk cId="2663765121" sldId="284"/>
            <ac:picMk id="5" creationId="{D51ECB25-89BA-4951-85E5-3F08D1FB2113}"/>
          </ac:picMkLst>
        </pc:picChg>
      </pc:sldChg>
      <pc:sldChg chg="modSp add">
        <pc:chgData name="hui xu" userId="70b675938bab3b5e" providerId="LiveId" clId="{9961E861-7D9A-4174-B806-D2D35F8959C2}" dt="2020-02-09T13:20:06.878" v="3447" actId="20577"/>
        <pc:sldMkLst>
          <pc:docMk/>
          <pc:sldMk cId="3322204524" sldId="285"/>
        </pc:sldMkLst>
        <pc:spChg chg="mod">
          <ac:chgData name="hui xu" userId="70b675938bab3b5e" providerId="LiveId" clId="{9961E861-7D9A-4174-B806-D2D35F8959C2}" dt="2020-02-09T13:20:06.878" v="3447" actId="20577"/>
          <ac:spMkLst>
            <pc:docMk/>
            <pc:sldMk cId="3322204524" sldId="285"/>
            <ac:spMk id="2" creationId="{D01F047C-6441-4F50-B592-6D5AD4CF8225}"/>
          </ac:spMkLst>
        </pc:spChg>
      </pc:sldChg>
      <pc:sldChg chg="modSp add del ord">
        <pc:chgData name="hui xu" userId="70b675938bab3b5e" providerId="LiveId" clId="{9961E861-7D9A-4174-B806-D2D35F8959C2}" dt="2020-02-09T13:14:55.229" v="3441" actId="2696"/>
        <pc:sldMkLst>
          <pc:docMk/>
          <pc:sldMk cId="4111600238" sldId="285"/>
        </pc:sldMkLst>
        <pc:spChg chg="mod">
          <ac:chgData name="hui xu" userId="70b675938bab3b5e" providerId="LiveId" clId="{9961E861-7D9A-4174-B806-D2D35F8959C2}" dt="2020-02-09T12:21:02.931" v="2789" actId="20577"/>
          <ac:spMkLst>
            <pc:docMk/>
            <pc:sldMk cId="4111600238" sldId="285"/>
            <ac:spMk id="2" creationId="{D01F047C-6441-4F50-B592-6D5AD4CF8225}"/>
          </ac:spMkLst>
        </pc:spChg>
      </pc:sldChg>
      <pc:sldChg chg="modSp add ord">
        <pc:chgData name="hui xu" userId="70b675938bab3b5e" providerId="LiveId" clId="{9961E861-7D9A-4174-B806-D2D35F8959C2}" dt="2020-02-09T12:31:51.317" v="3015" actId="20577"/>
        <pc:sldMkLst>
          <pc:docMk/>
          <pc:sldMk cId="928954449" sldId="286"/>
        </pc:sldMkLst>
        <pc:spChg chg="mod">
          <ac:chgData name="hui xu" userId="70b675938bab3b5e" providerId="LiveId" clId="{9961E861-7D9A-4174-B806-D2D35F8959C2}" dt="2020-02-09T12:31:51.317" v="3015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addSp modSp add ord">
        <pc:chgData name="hui xu" userId="70b675938bab3b5e" providerId="LiveId" clId="{9961E861-7D9A-4174-B806-D2D35F8959C2}" dt="2020-02-09T12:33:28.960" v="3044" actId="20577"/>
        <pc:sldMkLst>
          <pc:docMk/>
          <pc:sldMk cId="896801475" sldId="287"/>
        </pc:sldMkLst>
        <pc:spChg chg="mod">
          <ac:chgData name="hui xu" userId="70b675938bab3b5e" providerId="LiveId" clId="{9961E861-7D9A-4174-B806-D2D35F8959C2}" dt="2020-02-09T12:33:28.960" v="3044" actId="20577"/>
          <ac:spMkLst>
            <pc:docMk/>
            <pc:sldMk cId="896801475" sldId="287"/>
            <ac:spMk id="2" creationId="{E0011D6A-10B9-4F64-BD45-22EBA6352989}"/>
          </ac:spMkLst>
        </pc:spChg>
        <pc:spChg chg="mod">
          <ac:chgData name="hui xu" userId="70b675938bab3b5e" providerId="LiveId" clId="{9961E861-7D9A-4174-B806-D2D35F8959C2}" dt="2020-02-09T12:28:04.573" v="2933" actId="404"/>
          <ac:spMkLst>
            <pc:docMk/>
            <pc:sldMk cId="896801475" sldId="287"/>
            <ac:spMk id="3" creationId="{F2E60BF7-14E4-45A2-A34E-54D2908FAE6B}"/>
          </ac:spMkLst>
        </pc:spChg>
        <pc:spChg chg="add mod">
          <ac:chgData name="hui xu" userId="70b675938bab3b5e" providerId="LiveId" clId="{9961E861-7D9A-4174-B806-D2D35F8959C2}" dt="2020-02-09T12:28:27.613" v="2941" actId="113"/>
          <ac:spMkLst>
            <pc:docMk/>
            <pc:sldMk cId="896801475" sldId="287"/>
            <ac:spMk id="4" creationId="{3F01B3AB-9525-410F-987D-6BB60F46D559}"/>
          </ac:spMkLst>
        </pc:spChg>
        <pc:cxnChg chg="add mod">
          <ac:chgData name="hui xu" userId="70b675938bab3b5e" providerId="LiveId" clId="{9961E861-7D9A-4174-B806-D2D35F8959C2}" dt="2020-02-09T12:28:38.081" v="2942" actId="11529"/>
          <ac:cxnSpMkLst>
            <pc:docMk/>
            <pc:sldMk cId="896801475" sldId="287"/>
            <ac:cxnSpMk id="6" creationId="{67D90332-D0F5-40CD-BC1B-2C2992193FD5}"/>
          </ac:cxnSpMkLst>
        </pc:cxnChg>
        <pc:cxnChg chg="add mod">
          <ac:chgData name="hui xu" userId="70b675938bab3b5e" providerId="LiveId" clId="{9961E861-7D9A-4174-B806-D2D35F8959C2}" dt="2020-02-09T12:32:28.686" v="3027" actId="14100"/>
          <ac:cxnSpMkLst>
            <pc:docMk/>
            <pc:sldMk cId="896801475" sldId="287"/>
            <ac:cxnSpMk id="7" creationId="{20B443FB-7997-48A2-8659-567B37895CCA}"/>
          </ac:cxnSpMkLst>
        </pc:cxnChg>
      </pc:sldChg>
      <pc:sldChg chg="addSp modSp add del">
        <pc:chgData name="hui xu" userId="70b675938bab3b5e" providerId="LiveId" clId="{9961E861-7D9A-4174-B806-D2D35F8959C2}" dt="2020-02-09T12:20:34.942" v="2782" actId="47"/>
        <pc:sldMkLst>
          <pc:docMk/>
          <pc:sldMk cId="3227299820" sldId="287"/>
        </pc:sldMkLst>
        <pc:spChg chg="mod">
          <ac:chgData name="hui xu" userId="70b675938bab3b5e" providerId="LiveId" clId="{9961E861-7D9A-4174-B806-D2D35F8959C2}" dt="2020-02-08T04:08:20.409" v="2674" actId="20577"/>
          <ac:spMkLst>
            <pc:docMk/>
            <pc:sldMk cId="3227299820" sldId="287"/>
            <ac:spMk id="2" creationId="{278DF740-723B-4091-8BEE-66A7BEDF7FCD}"/>
          </ac:spMkLst>
        </pc:spChg>
        <pc:spChg chg="mod">
          <ac:chgData name="hui xu" userId="70b675938bab3b5e" providerId="LiveId" clId="{9961E861-7D9A-4174-B806-D2D35F8959C2}" dt="2020-02-08T04:09:21.155" v="2686" actId="15"/>
          <ac:spMkLst>
            <pc:docMk/>
            <pc:sldMk cId="3227299820" sldId="287"/>
            <ac:spMk id="3" creationId="{83EDD7DD-37A0-40B1-9914-E770A223AECC}"/>
          </ac:spMkLst>
        </pc:spChg>
        <pc:spChg chg="add mod">
          <ac:chgData name="hui xu" userId="70b675938bab3b5e" providerId="LiveId" clId="{9961E861-7D9A-4174-B806-D2D35F8959C2}" dt="2020-02-08T04:09:48.464" v="2698" actId="21"/>
          <ac:spMkLst>
            <pc:docMk/>
            <pc:sldMk cId="3227299820" sldId="287"/>
            <ac:spMk id="4" creationId="{39195644-DDD6-485B-821C-9CDDFF3456CE}"/>
          </ac:spMkLst>
        </pc:spChg>
      </pc:sldChg>
      <pc:sldChg chg="addSp modSp add del">
        <pc:chgData name="hui xu" userId="70b675938bab3b5e" providerId="LiveId" clId="{9961E861-7D9A-4174-B806-D2D35F8959C2}" dt="2020-02-09T12:31:09.713" v="2986" actId="2696"/>
        <pc:sldMkLst>
          <pc:docMk/>
          <pc:sldMk cId="1685152288" sldId="288"/>
        </pc:sldMkLst>
        <pc:spChg chg="mod">
          <ac:chgData name="hui xu" userId="70b675938bab3b5e" providerId="LiveId" clId="{9961E861-7D9A-4174-B806-D2D35F8959C2}" dt="2020-02-09T12:30:44.308" v="2985" actId="20577"/>
          <ac:spMkLst>
            <pc:docMk/>
            <pc:sldMk cId="1685152288" sldId="288"/>
            <ac:spMk id="2" creationId="{07CBFD00-B48E-4B5B-BC34-BCC909788A85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" creationId="{F4F189AF-270F-4A4D-95C9-DDC3C38E9715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4" creationId="{90833F76-C5E4-44B7-9F53-18794AC4488A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5" creationId="{992492A5-2012-4161-88FC-878B24C1EBD2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6" creationId="{1185A048-E7FF-44E3-8AE5-0B967BAD932E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7" creationId="{61A3947E-70F9-47A0-BA5C-5198C172B11C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8" creationId="{798EE48C-B6EC-4DAA-8C84-22C003784AB8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0" creationId="{FA4BA6B2-D851-4F7E-AB7F-70ACAD998400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1" creationId="{78091173-5E91-4516-BB58-DE20D4207991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2" creationId="{B4746D09-4102-4363-8E80-80AAA422117D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3" creationId="{9E2F2742-CE64-48E1-8DBB-E07F0E3F7536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4" creationId="{36462A28-B413-47CE-9125-76F22A5270B7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5" creationId="{28E4C4DA-D454-43B7-9B7B-E281CA49DBC8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16" creationId="{94152782-2333-42A4-95F4-49CA85D4DED2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1" creationId="{71C0561B-F53C-47DD-94E0-D20BD2FE476F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2" creationId="{DCD9812F-F75F-4B0E-8A2E-F70D8F2081B8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3" creationId="{E69EB2F1-CAD5-40E6-9207-044440F46583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5" creationId="{FEF4C618-5CC7-481C-B6EF-EFF653357A64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6" creationId="{EF9383E3-CC17-4D7C-B050-5871F400C7F6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7" creationId="{D7CF2F35-866F-4B72-BA7A-621AA19CD184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28" creationId="{035318AA-4F81-44ED-9370-FE496A6E4642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0" creationId="{FD112292-0CA2-4814-9458-C343818C4135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1" creationId="{764B1C8A-5F5B-42AC-8EB3-B8211FFA08C1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2" creationId="{093AD60A-1454-4222-A97C-04B93B5ACE7C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3" creationId="{6A14585E-FC13-4E9E-AD7E-41439562AAD8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4" creationId="{D4BBB6D8-F086-4B6C-9889-DDE02CAA97BD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6" creationId="{A2A72A82-2D23-425C-8007-36D383764B17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37" creationId="{EFED52F4-341F-4C8D-8132-12F4FB8C7943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42" creationId="{B99BD557-A56C-4826-9F40-5711374053AB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43" creationId="{1F4FF29D-9088-42D7-BE51-F0CA01505891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44" creationId="{6A228241-B362-4324-87D2-078260692B15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45" creationId="{A28C8CE4-60A9-4165-BCA1-96E4A5A44310}"/>
          </ac:spMkLst>
        </pc:spChg>
        <pc:spChg chg="add mod">
          <ac:chgData name="hui xu" userId="70b675938bab3b5e" providerId="LiveId" clId="{9961E861-7D9A-4174-B806-D2D35F8959C2}" dt="2020-02-09T12:30:13.271" v="2945" actId="1076"/>
          <ac:spMkLst>
            <pc:docMk/>
            <pc:sldMk cId="1685152288" sldId="288"/>
            <ac:spMk id="46" creationId="{B0247C11-AF6A-4F81-84C8-C85039BA0B0A}"/>
          </ac:spMkLst>
        </pc:sp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9" creationId="{6C868D0C-E8FE-4C7B-A907-656918130168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17" creationId="{62E2356E-1A9A-4161-A806-C306125D9773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18" creationId="{7C07B5D6-7479-43A5-8904-BBFB23CFCDDA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19" creationId="{2B7256BE-87D0-4E3E-9622-DE12193FE78D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20" creationId="{CD6E130E-3246-4246-9F59-63AFCAAB86EE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24" creationId="{A450494F-1C23-40E9-B79E-16A2B02617D7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29" creationId="{344152F0-E7A5-47FD-9B30-E906698A1D82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35" creationId="{83CF4893-AFAD-40F6-A298-93778F26C408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38" creationId="{D42308CF-9C3C-4188-8AD8-A5D5310BF6E7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39" creationId="{D24FE022-704B-4DAE-85CF-55D3832CFE7A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40" creationId="{195A846B-E570-4459-BD56-17F9531F11C8}"/>
          </ac:cxnSpMkLst>
        </pc:cxnChg>
        <pc:cxnChg chg="add mod">
          <ac:chgData name="hui xu" userId="70b675938bab3b5e" providerId="LiveId" clId="{9961E861-7D9A-4174-B806-D2D35F8959C2}" dt="2020-02-09T12:30:13.271" v="2945" actId="1076"/>
          <ac:cxnSpMkLst>
            <pc:docMk/>
            <pc:sldMk cId="1685152288" sldId="288"/>
            <ac:cxnSpMk id="41" creationId="{F55BAD55-86B5-45EB-8C80-D479C8A611F1}"/>
          </ac:cxnSpMkLst>
        </pc:cxnChg>
      </pc:sldChg>
      <pc:sldChg chg="addSp delSp modSp add del">
        <pc:chgData name="hui xu" userId="70b675938bab3b5e" providerId="LiveId" clId="{9961E861-7D9A-4174-B806-D2D35F8959C2}" dt="2020-02-09T12:20:55.296" v="2783" actId="2696"/>
        <pc:sldMkLst>
          <pc:docMk/>
          <pc:sldMk cId="2897370932" sldId="288"/>
        </pc:sldMkLst>
        <pc:spChg chg="mod">
          <ac:chgData name="hui xu" userId="70b675938bab3b5e" providerId="LiveId" clId="{9961E861-7D9A-4174-B806-D2D35F8959C2}" dt="2020-02-08T04:10:18.602" v="2705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32:29.089" v="2781" actId="20577"/>
          <ac:spMkLst>
            <pc:docMk/>
            <pc:sldMk cId="2897370932" sldId="288"/>
            <ac:spMk id="3" creationId="{064CF94F-3267-401F-BD15-AD54280CC6EA}"/>
          </ac:spMkLst>
        </pc:spChg>
        <pc:picChg chg="del">
          <ac:chgData name="hui xu" userId="70b675938bab3b5e" providerId="LiveId" clId="{9961E861-7D9A-4174-B806-D2D35F8959C2}" dt="2020-02-08T04:11:35.916" v="2725" actId="478"/>
          <ac:picMkLst>
            <pc:docMk/>
            <pc:sldMk cId="2897370932" sldId="288"/>
            <ac:picMk id="4" creationId="{BD9000DF-5BF8-41D5-AB70-0CA02D3D1815}"/>
          </ac:picMkLst>
        </pc:picChg>
        <pc:picChg chg="add del mod">
          <ac:chgData name="hui xu" userId="70b675938bab3b5e" providerId="LiveId" clId="{9961E861-7D9A-4174-B806-D2D35F8959C2}" dt="2020-02-08T04:32:08.591" v="2754" actId="21"/>
          <ac:picMkLst>
            <pc:docMk/>
            <pc:sldMk cId="2897370932" sldId="288"/>
            <ac:picMk id="5" creationId="{5F8985B4-159E-4840-B749-9512436BC681}"/>
          </ac:picMkLst>
        </pc:picChg>
      </pc:sldChg>
      <pc:sldChg chg="add">
        <pc:chgData name="hui xu" userId="70b675938bab3b5e" providerId="LiveId" clId="{9961E861-7D9A-4174-B806-D2D35F8959C2}" dt="2020-02-09T12:31:14.933" v="2987"/>
        <pc:sldMkLst>
          <pc:docMk/>
          <pc:sldMk cId="4255177367" sldId="288"/>
        </pc:sldMkLst>
      </pc:sldChg>
      <pc:sldChg chg="modSp add del">
        <pc:chgData name="hui xu" userId="70b675938bab3b5e" providerId="LiveId" clId="{9961E861-7D9A-4174-B806-D2D35F8959C2}" dt="2020-02-09T12:20:55.296" v="2783" actId="2696"/>
        <pc:sldMkLst>
          <pc:docMk/>
          <pc:sldMk cId="1121945713" sldId="289"/>
        </pc:sldMkLst>
        <pc:spChg chg="mod">
          <ac:chgData name="hui xu" userId="70b675938bab3b5e" providerId="LiveId" clId="{9961E861-7D9A-4174-B806-D2D35F8959C2}" dt="2020-02-08T04:13:16.276" v="2733" actId="21"/>
          <ac:spMkLst>
            <pc:docMk/>
            <pc:sldMk cId="1121945713" sldId="289"/>
            <ac:spMk id="3" creationId="{83EDD7DD-37A0-40B1-9914-E770A223AECC}"/>
          </ac:spMkLst>
        </pc:spChg>
        <pc:spChg chg="mod">
          <ac:chgData name="hui xu" userId="70b675938bab3b5e" providerId="LiveId" clId="{9961E861-7D9A-4174-B806-D2D35F8959C2}" dt="2020-02-08T04:13:53.704" v="2737" actId="21"/>
          <ac:spMkLst>
            <pc:docMk/>
            <pc:sldMk cId="1121945713" sldId="289"/>
            <ac:spMk id="4" creationId="{39195644-DDD6-485B-821C-9CDDFF3456CE}"/>
          </ac:spMkLst>
        </pc:spChg>
      </pc:sldChg>
      <pc:sldChg chg="modSp add">
        <pc:chgData name="hui xu" userId="70b675938bab3b5e" providerId="LiveId" clId="{9961E861-7D9A-4174-B806-D2D35F8959C2}" dt="2020-02-09T12:35:22.869" v="3085" actId="207"/>
        <pc:sldMkLst>
          <pc:docMk/>
          <pc:sldMk cId="1626347125" sldId="289"/>
        </pc:sldMkLst>
        <pc:spChg chg="mod">
          <ac:chgData name="hui xu" userId="70b675938bab3b5e" providerId="LiveId" clId="{9961E861-7D9A-4174-B806-D2D35F8959C2}" dt="2020-02-09T12:33:39.737" v="3054" actId="20577"/>
          <ac:spMkLst>
            <pc:docMk/>
            <pc:sldMk cId="1626347125" sldId="289"/>
            <ac:spMk id="2" creationId="{E0011D6A-10B9-4F64-BD45-22EBA6352989}"/>
          </ac:spMkLst>
        </pc:spChg>
        <pc:spChg chg="mod">
          <ac:chgData name="hui xu" userId="70b675938bab3b5e" providerId="LiveId" clId="{9961E861-7D9A-4174-B806-D2D35F8959C2}" dt="2020-02-09T12:35:22.869" v="3085" actId="207"/>
          <ac:spMkLst>
            <pc:docMk/>
            <pc:sldMk cId="1626347125" sldId="289"/>
            <ac:spMk id="3" creationId="{F2E60BF7-14E4-45A2-A34E-54D2908FAE6B}"/>
          </ac:spMkLst>
        </pc:spChg>
        <pc:spChg chg="mod">
          <ac:chgData name="hui xu" userId="70b675938bab3b5e" providerId="LiveId" clId="{9961E861-7D9A-4174-B806-D2D35F8959C2}" dt="2020-02-09T12:34:20.404" v="3081" actId="27636"/>
          <ac:spMkLst>
            <pc:docMk/>
            <pc:sldMk cId="1626347125" sldId="289"/>
            <ac:spMk id="4" creationId="{3F01B3AB-9525-410F-987D-6BB60F46D559}"/>
          </ac:spMkLst>
        </pc:spChg>
        <pc:cxnChg chg="mod">
          <ac:chgData name="hui xu" userId="70b675938bab3b5e" providerId="LiveId" clId="{9961E861-7D9A-4174-B806-D2D35F8959C2}" dt="2020-02-09T12:34:24.915" v="3083" actId="14100"/>
          <ac:cxnSpMkLst>
            <pc:docMk/>
            <pc:sldMk cId="1626347125" sldId="289"/>
            <ac:cxnSpMk id="7" creationId="{20B443FB-7997-48A2-8659-567B37895CCA}"/>
          </ac:cxnSpMkLst>
        </pc:cxnChg>
      </pc:sldChg>
      <pc:sldChg chg="addSp modSp add del">
        <pc:chgData name="hui xu" userId="70b675938bab3b5e" providerId="LiveId" clId="{9961E861-7D9A-4174-B806-D2D35F8959C2}" dt="2020-02-09T12:20:55.296" v="2783" actId="2696"/>
        <pc:sldMkLst>
          <pc:docMk/>
          <pc:sldMk cId="701294280" sldId="290"/>
        </pc:sldMkLst>
        <pc:spChg chg="mod">
          <ac:chgData name="hui xu" userId="70b675938bab3b5e" providerId="LiveId" clId="{9961E861-7D9A-4174-B806-D2D35F8959C2}" dt="2020-02-08T04:14:10.261" v="2753" actId="20577"/>
          <ac:spMkLst>
            <pc:docMk/>
            <pc:sldMk cId="701294280" sldId="290"/>
            <ac:spMk id="2" creationId="{60A7A851-372F-4B4E-9D30-DB1149FDCD28}"/>
          </ac:spMkLst>
        </pc:spChg>
        <pc:picChg chg="add mod">
          <ac:chgData name="hui xu" userId="70b675938bab3b5e" providerId="LiveId" clId="{9961E861-7D9A-4174-B806-D2D35F8959C2}" dt="2020-02-08T04:32:12.294" v="2756" actId="1076"/>
          <ac:picMkLst>
            <pc:docMk/>
            <pc:sldMk cId="701294280" sldId="290"/>
            <ac:picMk id="3" creationId="{E1FCCCD5-8871-4654-95F8-58FCCBA2FEC9}"/>
          </ac:picMkLst>
        </pc:picChg>
      </pc:sldChg>
      <pc:sldChg chg="addSp delSp modSp add">
        <pc:chgData name="hui xu" userId="70b675938bab3b5e" providerId="LiveId" clId="{9961E861-7D9A-4174-B806-D2D35F8959C2}" dt="2020-02-09T12:48:31.770" v="3215" actId="207"/>
        <pc:sldMkLst>
          <pc:docMk/>
          <pc:sldMk cId="1020249196" sldId="290"/>
        </pc:sldMkLst>
        <pc:spChg chg="mod">
          <ac:chgData name="hui xu" userId="70b675938bab3b5e" providerId="LiveId" clId="{9961E861-7D9A-4174-B806-D2D35F8959C2}" dt="2020-02-09T12:36:46.838" v="3094" actId="20577"/>
          <ac:spMkLst>
            <pc:docMk/>
            <pc:sldMk cId="1020249196" sldId="290"/>
            <ac:spMk id="2" creationId="{423524C9-F883-4022-8361-BD39B3387044}"/>
          </ac:spMkLst>
        </pc:spChg>
        <pc:spChg chg="mod">
          <ac:chgData name="hui xu" userId="70b675938bab3b5e" providerId="LiveId" clId="{9961E861-7D9A-4174-B806-D2D35F8959C2}" dt="2020-02-09T12:48:31.770" v="3215" actId="207"/>
          <ac:spMkLst>
            <pc:docMk/>
            <pc:sldMk cId="1020249196" sldId="290"/>
            <ac:spMk id="3" creationId="{A323F78A-C8D2-40A4-B790-DE8016B0B222}"/>
          </ac:spMkLst>
        </pc:spChg>
        <pc:spChg chg="add del mod">
          <ac:chgData name="hui xu" userId="70b675938bab3b5e" providerId="LiveId" clId="{9961E861-7D9A-4174-B806-D2D35F8959C2}" dt="2020-02-09T12:40:02.564" v="3144" actId="21"/>
          <ac:spMkLst>
            <pc:docMk/>
            <pc:sldMk cId="1020249196" sldId="290"/>
            <ac:spMk id="4" creationId="{BE4D46DD-E255-4B66-B377-949A9880E60C}"/>
          </ac:spMkLst>
        </pc:spChg>
        <pc:spChg chg="add mod">
          <ac:chgData name="hui xu" userId="70b675938bab3b5e" providerId="LiveId" clId="{9961E861-7D9A-4174-B806-D2D35F8959C2}" dt="2020-02-09T12:41:14.958" v="3169" actId="20577"/>
          <ac:spMkLst>
            <pc:docMk/>
            <pc:sldMk cId="1020249196" sldId="290"/>
            <ac:spMk id="7" creationId="{716C8C4C-5638-4B4D-B772-680AAA77B988}"/>
          </ac:spMkLst>
        </pc:spChg>
        <pc:graphicFrameChg chg="add mod modGraphic">
          <ac:chgData name="hui xu" userId="70b675938bab3b5e" providerId="LiveId" clId="{9961E861-7D9A-4174-B806-D2D35F8959C2}" dt="2020-02-09T12:43:51.216" v="3195" actId="20577"/>
          <ac:graphicFrameMkLst>
            <pc:docMk/>
            <pc:sldMk cId="1020249196" sldId="290"/>
            <ac:graphicFrameMk id="5" creationId="{2E6FF854-99DC-4A81-AAEE-804C624A7216}"/>
          </ac:graphicFrameMkLst>
        </pc:graphicFrameChg>
      </pc:sldChg>
      <pc:sldChg chg="addSp delSp modSp add">
        <pc:chgData name="hui xu" userId="70b675938bab3b5e" providerId="LiveId" clId="{9961E861-7D9A-4174-B806-D2D35F8959C2}" dt="2020-02-09T12:56:43.999" v="3378" actId="207"/>
        <pc:sldMkLst>
          <pc:docMk/>
          <pc:sldMk cId="2311458491" sldId="291"/>
        </pc:sldMkLst>
        <pc:spChg chg="mod">
          <ac:chgData name="hui xu" userId="70b675938bab3b5e" providerId="LiveId" clId="{9961E861-7D9A-4174-B806-D2D35F8959C2}" dt="2020-02-09T12:52:20.989" v="3280" actId="313"/>
          <ac:spMkLst>
            <pc:docMk/>
            <pc:sldMk cId="2311458491" sldId="291"/>
            <ac:spMk id="2" creationId="{8EE03054-9A58-4BCF-8ED7-7FE9EB1B949F}"/>
          </ac:spMkLst>
        </pc:spChg>
        <pc:spChg chg="del">
          <ac:chgData name="hui xu" userId="70b675938bab3b5e" providerId="LiveId" clId="{9961E861-7D9A-4174-B806-D2D35F8959C2}" dt="2020-02-09T12:52:37.046" v="3281" actId="478"/>
          <ac:spMkLst>
            <pc:docMk/>
            <pc:sldMk cId="2311458491" sldId="291"/>
            <ac:spMk id="3" creationId="{BBAC7B82-2292-4C72-BF2C-490F2D1E4647}"/>
          </ac:spMkLst>
        </pc:spChg>
        <pc:spChg chg="add mod">
          <ac:chgData name="hui xu" userId="70b675938bab3b5e" providerId="LiveId" clId="{9961E861-7D9A-4174-B806-D2D35F8959C2}" dt="2020-02-09T12:53:48.368" v="3326" actId="1076"/>
          <ac:spMkLst>
            <pc:docMk/>
            <pc:sldMk cId="2311458491" sldId="291"/>
            <ac:spMk id="4" creationId="{FF0C8098-193A-4C6A-8055-DA4276835000}"/>
          </ac:spMkLst>
        </pc:spChg>
        <pc:spChg chg="add mod">
          <ac:chgData name="hui xu" userId="70b675938bab3b5e" providerId="LiveId" clId="{9961E861-7D9A-4174-B806-D2D35F8959C2}" dt="2020-02-09T12:55:06.121" v="3333" actId="1076"/>
          <ac:spMkLst>
            <pc:docMk/>
            <pc:sldMk cId="2311458491" sldId="291"/>
            <ac:spMk id="6" creationId="{06D6069D-8251-4E3C-9E59-E1B52A9872F4}"/>
          </ac:spMkLst>
        </pc:spChg>
        <pc:spChg chg="add del mod">
          <ac:chgData name="hui xu" userId="70b675938bab3b5e" providerId="LiveId" clId="{9961E861-7D9A-4174-B806-D2D35F8959C2}" dt="2020-02-09T12:55:08.207" v="3334" actId="21"/>
          <ac:spMkLst>
            <pc:docMk/>
            <pc:sldMk cId="2311458491" sldId="291"/>
            <ac:spMk id="8" creationId="{6333D7F2-0294-4DBC-A388-EAAB144F2305}"/>
          </ac:spMkLst>
        </pc:spChg>
        <pc:graphicFrameChg chg="add mod modGraphic">
          <ac:chgData name="hui xu" userId="70b675938bab3b5e" providerId="LiveId" clId="{9961E861-7D9A-4174-B806-D2D35F8959C2}" dt="2020-02-09T12:55:34.319" v="3338" actId="20577"/>
          <ac:graphicFrameMkLst>
            <pc:docMk/>
            <pc:sldMk cId="2311458491" sldId="291"/>
            <ac:graphicFrameMk id="5" creationId="{528C10C5-83F6-4E3D-9FCB-4EF0F850A149}"/>
          </ac:graphicFrameMkLst>
        </pc:graphicFrameChg>
        <pc:graphicFrameChg chg="add mod modGraphic">
          <ac:chgData name="hui xu" userId="70b675938bab3b5e" providerId="LiveId" clId="{9961E861-7D9A-4174-B806-D2D35F8959C2}" dt="2020-02-09T12:56:24.014" v="3369" actId="20577"/>
          <ac:graphicFrameMkLst>
            <pc:docMk/>
            <pc:sldMk cId="2311458491" sldId="291"/>
            <ac:graphicFrameMk id="7" creationId="{39945AD6-C1BE-4517-A710-7A4616F4372F}"/>
          </ac:graphicFrameMkLst>
        </pc:graphicFrameChg>
        <pc:graphicFrameChg chg="add mod modGraphic">
          <ac:chgData name="hui xu" userId="70b675938bab3b5e" providerId="LiveId" clId="{9961E861-7D9A-4174-B806-D2D35F8959C2}" dt="2020-02-09T12:56:43.999" v="3378" actId="207"/>
          <ac:graphicFrameMkLst>
            <pc:docMk/>
            <pc:sldMk cId="2311458491" sldId="291"/>
            <ac:graphicFrameMk id="9" creationId="{BEC59809-8D76-43DF-87DC-6BEBAE10F7AD}"/>
          </ac:graphicFrameMkLst>
        </pc:graphicFrameChg>
      </pc:sldChg>
      <pc:sldChg chg="modSp add del">
        <pc:chgData name="hui xu" userId="70b675938bab3b5e" providerId="LiveId" clId="{9961E861-7D9A-4174-B806-D2D35F8959C2}" dt="2020-02-09T13:14:55.229" v="3441" actId="2696"/>
        <pc:sldMkLst>
          <pc:docMk/>
          <pc:sldMk cId="2172820761" sldId="292"/>
        </pc:sldMkLst>
        <pc:spChg chg="mod">
          <ac:chgData name="hui xu" userId="70b675938bab3b5e" providerId="LiveId" clId="{9961E861-7D9A-4174-B806-D2D35F8959C2}" dt="2020-02-09T13:04:23.128" v="3436" actId="20577"/>
          <ac:spMkLst>
            <pc:docMk/>
            <pc:sldMk cId="2172820761" sldId="292"/>
            <ac:spMk id="2" creationId="{05E4BC3A-EFC1-4B28-B6A6-9644CD9F2A97}"/>
          </ac:spMkLst>
        </pc:spChg>
      </pc:sldChg>
      <pc:sldChg chg="addSp delSp modSp add">
        <pc:chgData name="hui xu" userId="70b675938bab3b5e" providerId="LiveId" clId="{9961E861-7D9A-4174-B806-D2D35F8959C2}" dt="2020-02-10T09:51:52.191" v="4066"/>
        <pc:sldMkLst>
          <pc:docMk/>
          <pc:sldMk cId="3559922613" sldId="292"/>
        </pc:sldMkLst>
        <pc:spChg chg="del">
          <ac:chgData name="hui xu" userId="70b675938bab3b5e" providerId="LiveId" clId="{9961E861-7D9A-4174-B806-D2D35F8959C2}" dt="2020-02-10T09:50:16.343" v="4062" actId="478"/>
          <ac:spMkLst>
            <pc:docMk/>
            <pc:sldMk cId="3559922613" sldId="292"/>
            <ac:spMk id="3" creationId="{ACF84915-8E32-4773-93FB-0486B97F5461}"/>
          </ac:spMkLst>
        </pc:spChg>
        <pc:spChg chg="add mod">
          <ac:chgData name="hui xu" userId="70b675938bab3b5e" providerId="LiveId" clId="{9961E861-7D9A-4174-B806-D2D35F8959C2}" dt="2020-02-10T09:51:16.825" v="4064" actId="207"/>
          <ac:spMkLst>
            <pc:docMk/>
            <pc:sldMk cId="3559922613" sldId="292"/>
            <ac:spMk id="4" creationId="{CC784E1A-38EE-4E59-A7F5-4F864CBAFA3B}"/>
          </ac:spMkLst>
        </pc:spChg>
        <pc:spChg chg="add del">
          <ac:chgData name="hui xu" userId="70b675938bab3b5e" providerId="LiveId" clId="{9961E861-7D9A-4174-B806-D2D35F8959C2}" dt="2020-02-10T09:51:52.191" v="4066"/>
          <ac:spMkLst>
            <pc:docMk/>
            <pc:sldMk cId="3559922613" sldId="292"/>
            <ac:spMk id="5" creationId="{B64FE58C-2D9D-4975-AEAE-52A5B41DFDE4}"/>
          </ac:spMkLst>
        </pc:spChg>
      </pc:sldChg>
      <pc:sldChg chg="modSp add">
        <pc:chgData name="hui xu" userId="70b675938bab3b5e" providerId="LiveId" clId="{9961E861-7D9A-4174-B806-D2D35F8959C2}" dt="2020-02-09T13:20:24.405" v="3471" actId="20577"/>
        <pc:sldMkLst>
          <pc:docMk/>
          <pc:sldMk cId="3444234926" sldId="293"/>
        </pc:sldMkLst>
        <pc:spChg chg="mod">
          <ac:chgData name="hui xu" userId="70b675938bab3b5e" providerId="LiveId" clId="{9961E861-7D9A-4174-B806-D2D35F8959C2}" dt="2020-02-09T13:20:24.405" v="3471" actId="20577"/>
          <ac:spMkLst>
            <pc:docMk/>
            <pc:sldMk cId="3444234926" sldId="293"/>
            <ac:spMk id="2" creationId="{A3BAE920-AB40-42D9-B9F5-DD03D794C655}"/>
          </ac:spMkLst>
        </pc:spChg>
      </pc:sldChg>
      <pc:sldChg chg="addSp modSp add">
        <pc:chgData name="hui xu" userId="70b675938bab3b5e" providerId="LiveId" clId="{9961E861-7D9A-4174-B806-D2D35F8959C2}" dt="2020-02-09T13:28:22.509" v="3506" actId="1076"/>
        <pc:sldMkLst>
          <pc:docMk/>
          <pc:sldMk cId="1660061687" sldId="294"/>
        </pc:sldMkLst>
        <pc:spChg chg="mod">
          <ac:chgData name="hui xu" userId="70b675938bab3b5e" providerId="LiveId" clId="{9961E861-7D9A-4174-B806-D2D35F8959C2}" dt="2020-02-09T13:26:45.470" v="3499"/>
          <ac:spMkLst>
            <pc:docMk/>
            <pc:sldMk cId="1660061687" sldId="294"/>
            <ac:spMk id="2" creationId="{48920C98-D1AB-455E-A5AF-931972336D27}"/>
          </ac:spMkLst>
        </pc:spChg>
        <pc:picChg chg="add mod">
          <ac:chgData name="hui xu" userId="70b675938bab3b5e" providerId="LiveId" clId="{9961E861-7D9A-4174-B806-D2D35F8959C2}" dt="2020-02-09T13:28:15.438" v="3504" actId="1076"/>
          <ac:picMkLst>
            <pc:docMk/>
            <pc:sldMk cId="1660061687" sldId="294"/>
            <ac:picMk id="3" creationId="{526791E0-9B7C-4D65-9D95-943B775F9869}"/>
          </ac:picMkLst>
        </pc:picChg>
        <pc:picChg chg="add mod">
          <ac:chgData name="hui xu" userId="70b675938bab3b5e" providerId="LiveId" clId="{9961E861-7D9A-4174-B806-D2D35F8959C2}" dt="2020-02-09T13:28:22.509" v="3506" actId="1076"/>
          <ac:picMkLst>
            <pc:docMk/>
            <pc:sldMk cId="1660061687" sldId="294"/>
            <ac:picMk id="4" creationId="{1942DC4D-B160-4A3D-AF5C-B21F7154816A}"/>
          </ac:picMkLst>
        </pc:picChg>
      </pc:sldChg>
      <pc:sldChg chg="addSp delSp modSp add">
        <pc:chgData name="hui xu" userId="70b675938bab3b5e" providerId="LiveId" clId="{9961E861-7D9A-4174-B806-D2D35F8959C2}" dt="2020-02-09T13:33:16.840" v="3511" actId="21"/>
        <pc:sldMkLst>
          <pc:docMk/>
          <pc:sldMk cId="658558421" sldId="295"/>
        </pc:sldMkLst>
        <pc:spChg chg="mod">
          <ac:chgData name="hui xu" userId="70b675938bab3b5e" providerId="LiveId" clId="{9961E861-7D9A-4174-B806-D2D35F8959C2}" dt="2020-02-09T13:31:01.702" v="3508"/>
          <ac:spMkLst>
            <pc:docMk/>
            <pc:sldMk cId="658558421" sldId="295"/>
            <ac:spMk id="2" creationId="{28B26341-2FCF-426F-B028-56376B0FC72B}"/>
          </ac:spMkLst>
        </pc:spChg>
        <pc:spChg chg="mod">
          <ac:chgData name="hui xu" userId="70b675938bab3b5e" providerId="LiveId" clId="{9961E861-7D9A-4174-B806-D2D35F8959C2}" dt="2020-02-09T13:31:05.702" v="3509"/>
          <ac:spMkLst>
            <pc:docMk/>
            <pc:sldMk cId="658558421" sldId="295"/>
            <ac:spMk id="3" creationId="{FB4C8832-9F5F-435B-88BC-68E831116706}"/>
          </ac:spMkLst>
        </pc:spChg>
        <pc:picChg chg="add del">
          <ac:chgData name="hui xu" userId="70b675938bab3b5e" providerId="LiveId" clId="{9961E861-7D9A-4174-B806-D2D35F8959C2}" dt="2020-02-09T13:33:16.840" v="3511" actId="21"/>
          <ac:picMkLst>
            <pc:docMk/>
            <pc:sldMk cId="658558421" sldId="295"/>
            <ac:picMk id="4" creationId="{7685AD30-9706-4B91-9306-23F0031CDBCB}"/>
          </ac:picMkLst>
        </pc:picChg>
      </pc:sldChg>
      <pc:sldChg chg="modSp add">
        <pc:chgData name="hui xu" userId="70b675938bab3b5e" providerId="LiveId" clId="{9961E861-7D9A-4174-B806-D2D35F8959C2}" dt="2020-02-09T13:35:27.535" v="3545" actId="20577"/>
        <pc:sldMkLst>
          <pc:docMk/>
          <pc:sldMk cId="3159966677" sldId="296"/>
        </pc:sldMkLst>
        <pc:spChg chg="mod">
          <ac:chgData name="hui xu" userId="70b675938bab3b5e" providerId="LiveId" clId="{9961E861-7D9A-4174-B806-D2D35F8959C2}" dt="2020-02-09T13:35:27.535" v="3545" actId="20577"/>
          <ac:spMkLst>
            <pc:docMk/>
            <pc:sldMk cId="3159966677" sldId="296"/>
            <ac:spMk id="2" creationId="{360F3992-02F3-42E4-A8BF-4E4A1CC6F847}"/>
          </ac:spMkLst>
        </pc:spChg>
        <pc:spChg chg="mod">
          <ac:chgData name="hui xu" userId="70b675938bab3b5e" providerId="LiveId" clId="{9961E861-7D9A-4174-B806-D2D35F8959C2}" dt="2020-02-09T13:35:17.230" v="3522" actId="27636"/>
          <ac:spMkLst>
            <pc:docMk/>
            <pc:sldMk cId="3159966677" sldId="296"/>
            <ac:spMk id="3" creationId="{41D565E3-9B5A-4B0B-9391-CAD381FEC7D2}"/>
          </ac:spMkLst>
        </pc:spChg>
      </pc:sldChg>
      <pc:sldChg chg="delSp modSp add">
        <pc:chgData name="hui xu" userId="70b675938bab3b5e" providerId="LiveId" clId="{9961E861-7D9A-4174-B806-D2D35F8959C2}" dt="2020-02-09T13:48:32.655" v="3582" actId="14100"/>
        <pc:sldMkLst>
          <pc:docMk/>
          <pc:sldMk cId="0" sldId="330"/>
        </pc:sldMkLst>
        <pc:spChg chg="mod">
          <ac:chgData name="hui xu" userId="70b675938bab3b5e" providerId="LiveId" clId="{9961E861-7D9A-4174-B806-D2D35F8959C2}" dt="2020-02-09T13:46:43.383" v="3555" actId="27636"/>
          <ac:spMkLst>
            <pc:docMk/>
            <pc:sldMk cId="0" sldId="330"/>
            <ac:spMk id="3" creationId="{3305C4D1-5CB9-4DF6-BA6C-1651130425A0}"/>
          </ac:spMkLst>
        </pc:spChg>
        <pc:spChg chg="del">
          <ac:chgData name="hui xu" userId="70b675938bab3b5e" providerId="LiveId" clId="{9961E861-7D9A-4174-B806-D2D35F8959C2}" dt="2020-02-09T13:46:52.367" v="3559" actId="21"/>
          <ac:spMkLst>
            <pc:docMk/>
            <pc:sldMk cId="0" sldId="330"/>
            <ac:spMk id="5" creationId="{8ED29DF9-EDE8-4354-8687-C86B7B22E776}"/>
          </ac:spMkLst>
        </pc:spChg>
        <pc:spChg chg="del">
          <ac:chgData name="hui xu" userId="70b675938bab3b5e" providerId="LiveId" clId="{9961E861-7D9A-4174-B806-D2D35F8959C2}" dt="2020-02-09T13:46:54.163" v="3560" actId="21"/>
          <ac:spMkLst>
            <pc:docMk/>
            <pc:sldMk cId="0" sldId="330"/>
            <ac:spMk id="28675" creationId="{43F4E80B-2D9E-4D19-A536-283A968D7B6C}"/>
          </ac:spMkLst>
        </pc:spChg>
        <pc:spChg chg="del">
          <ac:chgData name="hui xu" userId="70b675938bab3b5e" providerId="LiveId" clId="{9961E861-7D9A-4174-B806-D2D35F8959C2}" dt="2020-02-09T13:46:56.020" v="3561" actId="21"/>
          <ac:spMkLst>
            <pc:docMk/>
            <pc:sldMk cId="0" sldId="330"/>
            <ac:spMk id="28677" creationId="{0A133F2A-C478-4EEA-AB50-9A5300A652FF}"/>
          </ac:spMkLst>
        </pc:spChg>
        <pc:spChg chg="mod">
          <ac:chgData name="hui xu" userId="70b675938bab3b5e" providerId="LiveId" clId="{9961E861-7D9A-4174-B806-D2D35F8959C2}" dt="2020-02-09T13:48:32.655" v="3582" actId="14100"/>
          <ac:spMkLst>
            <pc:docMk/>
            <pc:sldMk cId="0" sldId="330"/>
            <ac:spMk id="28698" creationId="{D306D6C4-F8E3-41C3-AD52-DA82D8CF4B5D}"/>
          </ac:spMkLst>
        </pc:spChg>
        <pc:grpChg chg="mod">
          <ac:chgData name="hui xu" userId="70b675938bab3b5e" providerId="LiveId" clId="{9961E861-7D9A-4174-B806-D2D35F8959C2}" dt="2020-02-09T13:47:43.347" v="3581" actId="1037"/>
          <ac:grpSpMkLst>
            <pc:docMk/>
            <pc:sldMk cId="0" sldId="330"/>
            <ac:grpSpMk id="9" creationId="{7EDCA154-001F-44CF-BE9A-F8AF6686C79A}"/>
          </ac:grpSpMkLst>
        </pc:grpChg>
        <pc:grpChg chg="mod">
          <ac:chgData name="hui xu" userId="70b675938bab3b5e" providerId="LiveId" clId="{9961E861-7D9A-4174-B806-D2D35F8959C2}" dt="2020-02-09T13:48:32.655" v="3582" actId="14100"/>
          <ac:grpSpMkLst>
            <pc:docMk/>
            <pc:sldMk cId="0" sldId="330"/>
            <ac:grpSpMk id="59" creationId="{5CA73A4D-8B24-4B62-B4A0-99B475C0E5F3}"/>
          </ac:grpSpMkLst>
        </pc:grpChg>
      </pc:sldChg>
      <pc:sldChg chg="delSp modSp add">
        <pc:chgData name="hui xu" userId="70b675938bab3b5e" providerId="LiveId" clId="{9961E861-7D9A-4174-B806-D2D35F8959C2}" dt="2020-02-09T14:50:03.927" v="4061" actId="1036"/>
        <pc:sldMkLst>
          <pc:docMk/>
          <pc:sldMk cId="0" sldId="331"/>
        </pc:sldMkLst>
        <pc:spChg chg="mod">
          <ac:chgData name="hui xu" userId="70b675938bab3b5e" providerId="LiveId" clId="{9961E861-7D9A-4174-B806-D2D35F8959C2}" dt="2020-02-09T13:46:43.477" v="3556" actId="27636"/>
          <ac:spMkLst>
            <pc:docMk/>
            <pc:sldMk cId="0" sldId="331"/>
            <ac:spMk id="3" creationId="{2FF1FC61-C543-410D-9941-C0B0A11DE506}"/>
          </ac:spMkLst>
        </pc:spChg>
        <pc:spChg chg="del">
          <ac:chgData name="hui xu" userId="70b675938bab3b5e" providerId="LiveId" clId="{9961E861-7D9A-4174-B806-D2D35F8959C2}" dt="2020-02-09T13:50:47.734" v="3584" actId="21"/>
          <ac:spMkLst>
            <pc:docMk/>
            <pc:sldMk cId="0" sldId="331"/>
            <ac:spMk id="5" creationId="{FC9B6546-05F2-42F9-969A-E2FEE475C23D}"/>
          </ac:spMkLst>
        </pc:spChg>
        <pc:spChg chg="mod">
          <ac:chgData name="hui xu" userId="70b675938bab3b5e" providerId="LiveId" clId="{9961E861-7D9A-4174-B806-D2D35F8959C2}" dt="2020-02-09T14:49:57.187" v="4047" actId="1035"/>
          <ac:spMkLst>
            <pc:docMk/>
            <pc:sldMk cId="0" sldId="331"/>
            <ac:spMk id="12" creationId="{2FAB3724-D16A-4A16-82E4-06C016A94F98}"/>
          </ac:spMkLst>
        </pc:spChg>
        <pc:spChg chg="mod">
          <ac:chgData name="hui xu" userId="70b675938bab3b5e" providerId="LiveId" clId="{9961E861-7D9A-4174-B806-D2D35F8959C2}" dt="2020-02-09T14:49:46.960" v="4022" actId="1037"/>
          <ac:spMkLst>
            <pc:docMk/>
            <pc:sldMk cId="0" sldId="331"/>
            <ac:spMk id="13" creationId="{EFA8B268-4850-4E73-832F-4173FAC822A4}"/>
          </ac:spMkLst>
        </pc:spChg>
        <pc:spChg chg="mod">
          <ac:chgData name="hui xu" userId="70b675938bab3b5e" providerId="LiveId" clId="{9961E861-7D9A-4174-B806-D2D35F8959C2}" dt="2020-02-09T14:50:03.927" v="4061" actId="1036"/>
          <ac:spMkLst>
            <pc:docMk/>
            <pc:sldMk cId="0" sldId="331"/>
            <ac:spMk id="14" creationId="{CCBC4B58-1EB0-4E41-AE80-B74688BF5CBB}"/>
          </ac:spMkLst>
        </pc:spChg>
        <pc:spChg chg="mod">
          <ac:chgData name="hui xu" userId="70b675938bab3b5e" providerId="LiveId" clId="{9961E861-7D9A-4174-B806-D2D35F8959C2}" dt="2020-02-09T14:50:03.927" v="4061" actId="1036"/>
          <ac:spMkLst>
            <pc:docMk/>
            <pc:sldMk cId="0" sldId="331"/>
            <ac:spMk id="36" creationId="{86019B94-779C-4C76-BFA0-5DE9C2A2B78E}"/>
          </ac:spMkLst>
        </pc:spChg>
        <pc:spChg chg="del">
          <ac:chgData name="hui xu" userId="70b675938bab3b5e" providerId="LiveId" clId="{9961E861-7D9A-4174-B806-D2D35F8959C2}" dt="2020-02-09T13:50:51.193" v="3585" actId="21"/>
          <ac:spMkLst>
            <pc:docMk/>
            <pc:sldMk cId="0" sldId="331"/>
            <ac:spMk id="29702" creationId="{A25557E6-11D5-4B47-92FF-0F1F5BF12F26}"/>
          </ac:spMkLst>
        </pc:spChg>
        <pc:spChg chg="del">
          <ac:chgData name="hui xu" userId="70b675938bab3b5e" providerId="LiveId" clId="{9961E861-7D9A-4174-B806-D2D35F8959C2}" dt="2020-02-09T13:50:56.684" v="3586" actId="21"/>
          <ac:spMkLst>
            <pc:docMk/>
            <pc:sldMk cId="0" sldId="331"/>
            <ac:spMk id="29704" creationId="{5C1C1CCB-151D-465C-A706-6493BE658D8E}"/>
          </ac:spMkLst>
        </pc:spChg>
        <pc:spChg chg="mod">
          <ac:chgData name="hui xu" userId="70b675938bab3b5e" providerId="LiveId" clId="{9961E861-7D9A-4174-B806-D2D35F8959C2}" dt="2020-02-09T13:48:45.970" v="3583" actId="14100"/>
          <ac:spMkLst>
            <pc:docMk/>
            <pc:sldMk cId="0" sldId="331"/>
            <ac:spMk id="29725" creationId="{2F1CFD50-ADA3-4094-8068-4452AE8A3276}"/>
          </ac:spMkLst>
        </pc:spChg>
        <pc:grpChg chg="mod">
          <ac:chgData name="hui xu" userId="70b675938bab3b5e" providerId="LiveId" clId="{9961E861-7D9A-4174-B806-D2D35F8959C2}" dt="2020-02-09T13:48:45.970" v="3583" actId="14100"/>
          <ac:grpSpMkLst>
            <pc:docMk/>
            <pc:sldMk cId="0" sldId="331"/>
            <ac:grpSpMk id="29718" creationId="{8D74072D-EB77-4E9C-9F08-9B4EAE3BDA26}"/>
          </ac:grpSpMkLst>
        </pc:grpChg>
      </pc:sldChg>
      <pc:sldChg chg="delSp modSp add">
        <pc:chgData name="hui xu" userId="70b675938bab3b5e" providerId="LiveId" clId="{9961E861-7D9A-4174-B806-D2D35F8959C2}" dt="2020-02-09T13:53:43.153" v="3709" actId="1037"/>
        <pc:sldMkLst>
          <pc:docMk/>
          <pc:sldMk cId="0" sldId="332"/>
        </pc:sldMkLst>
        <pc:spChg chg="mod">
          <ac:chgData name="hui xu" userId="70b675938bab3b5e" providerId="LiveId" clId="{9961E861-7D9A-4174-B806-D2D35F8959C2}" dt="2020-02-09T13:46:43.495" v="3557" actId="27636"/>
          <ac:spMkLst>
            <pc:docMk/>
            <pc:sldMk cId="0" sldId="332"/>
            <ac:spMk id="3" creationId="{236EA263-FC09-49F8-8ADC-F92E46F7F890}"/>
          </ac:spMkLst>
        </pc:spChg>
        <pc:spChg chg="del">
          <ac:chgData name="hui xu" userId="70b675938bab3b5e" providerId="LiveId" clId="{9961E861-7D9A-4174-B806-D2D35F8959C2}" dt="2020-02-09T13:51:02.821" v="3587" actId="478"/>
          <ac:spMkLst>
            <pc:docMk/>
            <pc:sldMk cId="0" sldId="332"/>
            <ac:spMk id="5" creationId="{A81F114C-D19A-43B9-8631-8DE77F62D62D}"/>
          </ac:spMkLst>
        </pc:spChg>
        <pc:spChg chg="mod">
          <ac:chgData name="hui xu" userId="70b675938bab3b5e" providerId="LiveId" clId="{9961E861-7D9A-4174-B806-D2D35F8959C2}" dt="2020-02-09T13:53:37.126" v="3699" actId="1038"/>
          <ac:spMkLst>
            <pc:docMk/>
            <pc:sldMk cId="0" sldId="332"/>
            <ac:spMk id="12" creationId="{28D55A18-C6B7-4C27-B293-507F8AC8A4DE}"/>
          </ac:spMkLst>
        </pc:spChg>
        <pc:spChg chg="mod">
          <ac:chgData name="hui xu" userId="70b675938bab3b5e" providerId="LiveId" clId="{9961E861-7D9A-4174-B806-D2D35F8959C2}" dt="2020-02-09T13:53:28.062" v="3681" actId="1036"/>
          <ac:spMkLst>
            <pc:docMk/>
            <pc:sldMk cId="0" sldId="332"/>
            <ac:spMk id="13" creationId="{DC242807-4F03-4777-9A8E-FA04C898DD7D}"/>
          </ac:spMkLst>
        </pc:spChg>
        <pc:spChg chg="mod">
          <ac:chgData name="hui xu" userId="70b675938bab3b5e" providerId="LiveId" clId="{9961E861-7D9A-4174-B806-D2D35F8959C2}" dt="2020-02-09T13:53:43.153" v="3709" actId="1037"/>
          <ac:spMkLst>
            <pc:docMk/>
            <pc:sldMk cId="0" sldId="332"/>
            <ac:spMk id="14" creationId="{091C464F-BCFD-4D3A-A284-D79CFFD5B103}"/>
          </ac:spMkLst>
        </pc:spChg>
        <pc:spChg chg="mod">
          <ac:chgData name="hui xu" userId="70b675938bab3b5e" providerId="LiveId" clId="{9961E861-7D9A-4174-B806-D2D35F8959C2}" dt="2020-02-09T13:53:06.322" v="3637" actId="1038"/>
          <ac:spMkLst>
            <pc:docMk/>
            <pc:sldMk cId="0" sldId="332"/>
            <ac:spMk id="15" creationId="{7A8B1D7B-C5CD-45E6-899F-1A4B65D04BDC}"/>
          </ac:spMkLst>
        </pc:spChg>
        <pc:spChg chg="mod">
          <ac:chgData name="hui xu" userId="70b675938bab3b5e" providerId="LiveId" clId="{9961E861-7D9A-4174-B806-D2D35F8959C2}" dt="2020-02-09T13:53:06.322" v="3637" actId="1038"/>
          <ac:spMkLst>
            <pc:docMk/>
            <pc:sldMk cId="0" sldId="332"/>
            <ac:spMk id="17" creationId="{F45E76CC-CD4C-4EFF-8430-D9F061F12685}"/>
          </ac:spMkLst>
        </pc:spChg>
        <pc:spChg chg="mod">
          <ac:chgData name="hui xu" userId="70b675938bab3b5e" providerId="LiveId" clId="{9961E861-7D9A-4174-B806-D2D35F8959C2}" dt="2020-02-09T13:53:06.322" v="3637" actId="1038"/>
          <ac:spMkLst>
            <pc:docMk/>
            <pc:sldMk cId="0" sldId="332"/>
            <ac:spMk id="35" creationId="{4F0152AC-5879-4260-894C-A702F5D83CE7}"/>
          </ac:spMkLst>
        </pc:spChg>
        <pc:spChg chg="del">
          <ac:chgData name="hui xu" userId="70b675938bab3b5e" providerId="LiveId" clId="{9961E861-7D9A-4174-B806-D2D35F8959C2}" dt="2020-02-09T13:51:05.186" v="3589" actId="478"/>
          <ac:spMkLst>
            <pc:docMk/>
            <pc:sldMk cId="0" sldId="332"/>
            <ac:spMk id="30728" creationId="{71526AAD-D538-4F5D-AD5E-91970C485AC5}"/>
          </ac:spMkLst>
        </pc:spChg>
        <pc:spChg chg="del">
          <ac:chgData name="hui xu" userId="70b675938bab3b5e" providerId="LiveId" clId="{9961E861-7D9A-4174-B806-D2D35F8959C2}" dt="2020-02-09T13:51:03.980" v="3588" actId="478"/>
          <ac:spMkLst>
            <pc:docMk/>
            <pc:sldMk cId="0" sldId="332"/>
            <ac:spMk id="30730" creationId="{52BBB852-DE2D-4FC9-B420-05FF5E1D51DA}"/>
          </ac:spMkLst>
        </pc:spChg>
        <pc:spChg chg="mod">
          <ac:chgData name="hui xu" userId="70b675938bab3b5e" providerId="LiveId" clId="{9961E861-7D9A-4174-B806-D2D35F8959C2}" dt="2020-02-09T13:52:39.538" v="3593" actId="14100"/>
          <ac:spMkLst>
            <pc:docMk/>
            <pc:sldMk cId="0" sldId="332"/>
            <ac:spMk id="30742" creationId="{9F798285-503A-4049-B226-945A11384A02}"/>
          </ac:spMkLst>
        </pc:spChg>
        <pc:grpChg chg="mod">
          <ac:chgData name="hui xu" userId="70b675938bab3b5e" providerId="LiveId" clId="{9961E861-7D9A-4174-B806-D2D35F8959C2}" dt="2020-02-09T13:52:39.538" v="3593" actId="14100"/>
          <ac:grpSpMkLst>
            <pc:docMk/>
            <pc:sldMk cId="0" sldId="332"/>
            <ac:grpSpMk id="30740" creationId="{6F39614C-F06C-4CF0-9EE4-6CBAC2321098}"/>
          </ac:grpSpMkLst>
        </pc:grpChg>
      </pc:sldChg>
      <pc:sldChg chg="delSp modSp add">
        <pc:chgData name="hui xu" userId="70b675938bab3b5e" providerId="LiveId" clId="{9961E861-7D9A-4174-B806-D2D35F8959C2}" dt="2020-02-09T13:54:02.418" v="3760" actId="1038"/>
        <pc:sldMkLst>
          <pc:docMk/>
          <pc:sldMk cId="0" sldId="333"/>
        </pc:sldMkLst>
        <pc:spChg chg="mod">
          <ac:chgData name="hui xu" userId="70b675938bab3b5e" providerId="LiveId" clId="{9961E861-7D9A-4174-B806-D2D35F8959C2}" dt="2020-02-09T13:46:43.510" v="3558" actId="27636"/>
          <ac:spMkLst>
            <pc:docMk/>
            <pc:sldMk cId="0" sldId="333"/>
            <ac:spMk id="3" creationId="{DC894570-BE5F-4F8B-995E-B3DB7C2D6E7C}"/>
          </ac:spMkLst>
        </pc:spChg>
        <pc:spChg chg="del">
          <ac:chgData name="hui xu" userId="70b675938bab3b5e" providerId="LiveId" clId="{9961E861-7D9A-4174-B806-D2D35F8959C2}" dt="2020-02-09T13:51:10.361" v="3590" actId="478"/>
          <ac:spMkLst>
            <pc:docMk/>
            <pc:sldMk cId="0" sldId="333"/>
            <ac:spMk id="5" creationId="{E0689E52-F27E-4CB0-9341-6D1387098CA0}"/>
          </ac:spMkLst>
        </pc:spChg>
        <pc:spChg chg="mod">
          <ac:chgData name="hui xu" userId="70b675938bab3b5e" providerId="LiveId" clId="{9961E861-7D9A-4174-B806-D2D35F8959C2}" dt="2020-02-09T13:53:53.192" v="3723" actId="1035"/>
          <ac:spMkLst>
            <pc:docMk/>
            <pc:sldMk cId="0" sldId="333"/>
            <ac:spMk id="14" creationId="{E8026897-EEA4-42F4-BEED-0A400A095A39}"/>
          </ac:spMkLst>
        </pc:spChg>
        <pc:spChg chg="mod">
          <ac:chgData name="hui xu" userId="70b675938bab3b5e" providerId="LiveId" clId="{9961E861-7D9A-4174-B806-D2D35F8959C2}" dt="2020-02-09T13:54:02.418" v="3760" actId="1038"/>
          <ac:spMkLst>
            <pc:docMk/>
            <pc:sldMk cId="0" sldId="333"/>
            <ac:spMk id="15" creationId="{4A13CB7C-98CE-4E18-A66C-99EC37B99F96}"/>
          </ac:spMkLst>
        </pc:spChg>
        <pc:spChg chg="del">
          <ac:chgData name="hui xu" userId="70b675938bab3b5e" providerId="LiveId" clId="{9961E861-7D9A-4174-B806-D2D35F8959C2}" dt="2020-02-09T13:51:14.077" v="3592" actId="478"/>
          <ac:spMkLst>
            <pc:docMk/>
            <pc:sldMk cId="0" sldId="333"/>
            <ac:spMk id="31750" creationId="{F7995190-0310-48B7-B395-872709AA5CD4}"/>
          </ac:spMkLst>
        </pc:spChg>
        <pc:spChg chg="del">
          <ac:chgData name="hui xu" userId="70b675938bab3b5e" providerId="LiveId" clId="{9961E861-7D9A-4174-B806-D2D35F8959C2}" dt="2020-02-09T13:51:12.757" v="3591" actId="478"/>
          <ac:spMkLst>
            <pc:docMk/>
            <pc:sldMk cId="0" sldId="333"/>
            <ac:spMk id="31752" creationId="{228CF899-59C8-4924-B734-214FB7435889}"/>
          </ac:spMkLst>
        </pc:spChg>
      </pc:sldChg>
      <pc:sldChg chg="delSp modSp add">
        <pc:chgData name="hui xu" userId="70b675938bab3b5e" providerId="LiveId" clId="{9961E861-7D9A-4174-B806-D2D35F8959C2}" dt="2020-02-09T13:40:29.936" v="3553" actId="14100"/>
        <pc:sldMkLst>
          <pc:docMk/>
          <pc:sldMk cId="0" sldId="348"/>
        </pc:sldMkLst>
        <pc:spChg chg="del">
          <ac:chgData name="hui xu" userId="70b675938bab3b5e" providerId="LiveId" clId="{9961E861-7D9A-4174-B806-D2D35F8959C2}" dt="2020-02-09T13:39:59.934" v="3548" actId="21"/>
          <ac:spMkLst>
            <pc:docMk/>
            <pc:sldMk cId="0" sldId="348"/>
            <ac:spMk id="35843" creationId="{5CFEAB5D-ABD9-42D9-9EC5-9D5AF33BC815}"/>
          </ac:spMkLst>
        </pc:spChg>
        <pc:spChg chg="del">
          <ac:chgData name="hui xu" userId="70b675938bab3b5e" providerId="LiveId" clId="{9961E861-7D9A-4174-B806-D2D35F8959C2}" dt="2020-02-09T13:39:55.699" v="3547" actId="21"/>
          <ac:spMkLst>
            <pc:docMk/>
            <pc:sldMk cId="0" sldId="348"/>
            <ac:spMk id="35844" creationId="{67B75DFC-55B0-4490-B6C2-216288468D3E}"/>
          </ac:spMkLst>
        </pc:spChg>
        <pc:spChg chg="del">
          <ac:chgData name="hui xu" userId="70b675938bab3b5e" providerId="LiveId" clId="{9961E861-7D9A-4174-B806-D2D35F8959C2}" dt="2020-02-09T13:40:01.398" v="3549" actId="21"/>
          <ac:spMkLst>
            <pc:docMk/>
            <pc:sldMk cId="0" sldId="348"/>
            <ac:spMk id="35845" creationId="{41D0A742-6691-4933-B4B2-7E1605E204A6}"/>
          </ac:spMkLst>
        </pc:spChg>
        <pc:spChg chg="mod">
          <ac:chgData name="hui xu" userId="70b675938bab3b5e" providerId="LiveId" clId="{9961E861-7D9A-4174-B806-D2D35F8959C2}" dt="2020-02-09T13:40:17.874" v="3551" actId="14100"/>
          <ac:spMkLst>
            <pc:docMk/>
            <pc:sldMk cId="0" sldId="348"/>
            <ac:spMk id="35853" creationId="{70793529-AC57-4CD7-B9BC-F7688F600A9D}"/>
          </ac:spMkLst>
        </pc:spChg>
        <pc:spChg chg="mod">
          <ac:chgData name="hui xu" userId="70b675938bab3b5e" providerId="LiveId" clId="{9961E861-7D9A-4174-B806-D2D35F8959C2}" dt="2020-02-09T13:40:22.432" v="3552" actId="14100"/>
          <ac:spMkLst>
            <pc:docMk/>
            <pc:sldMk cId="0" sldId="348"/>
            <ac:spMk id="35855" creationId="{F4288D67-3D38-45E3-87A4-392C31936EF1}"/>
          </ac:spMkLst>
        </pc:spChg>
        <pc:spChg chg="mod">
          <ac:chgData name="hui xu" userId="70b675938bab3b5e" providerId="LiveId" clId="{9961E861-7D9A-4174-B806-D2D35F8959C2}" dt="2020-02-09T13:40:29.936" v="3553" actId="14100"/>
          <ac:spMkLst>
            <pc:docMk/>
            <pc:sldMk cId="0" sldId="348"/>
            <ac:spMk id="35862" creationId="{04E9048C-CFDE-432C-90F4-88BBD8A5BDAC}"/>
          </ac:spMkLst>
        </pc:spChg>
        <pc:spChg chg="mod">
          <ac:chgData name="hui xu" userId="70b675938bab3b5e" providerId="LiveId" clId="{9961E861-7D9A-4174-B806-D2D35F8959C2}" dt="2020-02-09T13:40:14.146" v="3550" actId="14100"/>
          <ac:spMkLst>
            <pc:docMk/>
            <pc:sldMk cId="0" sldId="348"/>
            <ac:spMk id="35870" creationId="{8286B536-C321-49B7-AD50-1775EC66B4B5}"/>
          </ac:spMkLst>
        </pc:spChg>
        <pc:grpChg chg="mod">
          <ac:chgData name="hui xu" userId="70b675938bab3b5e" providerId="LiveId" clId="{9961E861-7D9A-4174-B806-D2D35F8959C2}" dt="2020-02-09T13:40:14.146" v="3550" actId="14100"/>
          <ac:grpSpMkLst>
            <pc:docMk/>
            <pc:sldMk cId="0" sldId="348"/>
            <ac:grpSpMk id="35849" creationId="{C6E958BB-77A4-4B0C-BA9D-12801114A1A3}"/>
          </ac:grpSpMkLst>
        </pc:grpChg>
        <pc:grpChg chg="mod">
          <ac:chgData name="hui xu" userId="70b675938bab3b5e" providerId="LiveId" clId="{9961E861-7D9A-4174-B806-D2D35F8959C2}" dt="2020-02-09T13:40:29.936" v="3553" actId="14100"/>
          <ac:grpSpMkLst>
            <pc:docMk/>
            <pc:sldMk cId="0" sldId="348"/>
            <ac:grpSpMk id="35850" creationId="{78C94E9E-BD4B-4EE5-9ADB-A32119CD567E}"/>
          </ac:grpSpMkLst>
        </pc:grpChg>
        <pc:grpChg chg="mod">
          <ac:chgData name="hui xu" userId="70b675938bab3b5e" providerId="LiveId" clId="{9961E861-7D9A-4174-B806-D2D35F8959C2}" dt="2020-02-09T13:40:22.432" v="3552" actId="14100"/>
          <ac:grpSpMkLst>
            <pc:docMk/>
            <pc:sldMk cId="0" sldId="348"/>
            <ac:grpSpMk id="35851" creationId="{D3658E95-EEBC-4D37-B17B-B7551ACA54EF}"/>
          </ac:grpSpMkLst>
        </pc:grpChg>
      </pc:sldChg>
      <pc:sldChg chg="add">
        <pc:chgData name="hui xu" userId="70b675938bab3b5e" providerId="LiveId" clId="{9961E861-7D9A-4174-B806-D2D35F8959C2}" dt="2020-02-09T14:02:52.917" v="3761"/>
        <pc:sldMkLst>
          <pc:docMk/>
          <pc:sldMk cId="0" sldId="349"/>
        </pc:sldMkLst>
      </pc:sldChg>
      <pc:sldChg chg="add">
        <pc:chgData name="hui xu" userId="70b675938bab3b5e" providerId="LiveId" clId="{9961E861-7D9A-4174-B806-D2D35F8959C2}" dt="2020-02-09T14:02:52.917" v="3761"/>
        <pc:sldMkLst>
          <pc:docMk/>
          <pc:sldMk cId="0" sldId="350"/>
        </pc:sldMkLst>
      </pc:sldChg>
      <pc:sldChg chg="add">
        <pc:chgData name="hui xu" userId="70b675938bab3b5e" providerId="LiveId" clId="{9961E861-7D9A-4174-B806-D2D35F8959C2}" dt="2020-02-09T14:02:52.917" v="3761"/>
        <pc:sldMkLst>
          <pc:docMk/>
          <pc:sldMk cId="0" sldId="351"/>
        </pc:sldMkLst>
      </pc:sldChg>
      <pc:sldChg chg="add">
        <pc:chgData name="hui xu" userId="70b675938bab3b5e" providerId="LiveId" clId="{9961E861-7D9A-4174-B806-D2D35F8959C2}" dt="2020-02-09T14:02:52.917" v="3761"/>
        <pc:sldMkLst>
          <pc:docMk/>
          <pc:sldMk cId="0" sldId="352"/>
        </pc:sldMkLst>
      </pc:sldChg>
      <pc:sldChg chg="addSp modSp add">
        <pc:chgData name="hui xu" userId="70b675938bab3b5e" providerId="LiveId" clId="{9961E861-7D9A-4174-B806-D2D35F8959C2}" dt="2020-02-09T14:33:52.506" v="3940" actId="20577"/>
        <pc:sldMkLst>
          <pc:docMk/>
          <pc:sldMk cId="322342464" sldId="353"/>
        </pc:sldMkLst>
        <pc:spChg chg="mod">
          <ac:chgData name="hui xu" userId="70b675938bab3b5e" providerId="LiveId" clId="{9961E861-7D9A-4174-B806-D2D35F8959C2}" dt="2020-02-09T14:33:52.506" v="3940" actId="20577"/>
          <ac:spMkLst>
            <pc:docMk/>
            <pc:sldMk cId="322342464" sldId="353"/>
            <ac:spMk id="2" creationId="{2946F553-1923-41D9-8474-9A024C64DE03}"/>
          </ac:spMkLst>
        </pc:spChg>
        <pc:picChg chg="add mod">
          <ac:chgData name="hui xu" userId="70b675938bab3b5e" providerId="LiveId" clId="{9961E861-7D9A-4174-B806-D2D35F8959C2}" dt="2020-02-09T14:08:57.222" v="3771" actId="14100"/>
          <ac:picMkLst>
            <pc:docMk/>
            <pc:sldMk cId="322342464" sldId="353"/>
            <ac:picMk id="3" creationId="{9712B6D8-F14E-4C11-A8B8-D577CE765854}"/>
          </ac:picMkLst>
        </pc:picChg>
        <pc:picChg chg="add mod">
          <ac:chgData name="hui xu" userId="70b675938bab3b5e" providerId="LiveId" clId="{9961E861-7D9A-4174-B806-D2D35F8959C2}" dt="2020-02-09T14:16:07.169" v="3832" actId="1076"/>
          <ac:picMkLst>
            <pc:docMk/>
            <pc:sldMk cId="322342464" sldId="353"/>
            <ac:picMk id="4" creationId="{355BCB25-456A-4E4F-A05C-05EE41593B57}"/>
          </ac:picMkLst>
        </pc:picChg>
      </pc:sldChg>
      <pc:sldChg chg="addSp modSp add">
        <pc:chgData name="hui xu" userId="70b675938bab3b5e" providerId="LiveId" clId="{9961E861-7D9A-4174-B806-D2D35F8959C2}" dt="2020-02-09T14:15:57.297" v="3828" actId="1076"/>
        <pc:sldMkLst>
          <pc:docMk/>
          <pc:sldMk cId="988748329" sldId="354"/>
        </pc:sldMkLst>
        <pc:spChg chg="mod">
          <ac:chgData name="hui xu" userId="70b675938bab3b5e" providerId="LiveId" clId="{9961E861-7D9A-4174-B806-D2D35F8959C2}" dt="2020-02-09T14:15:54.315" v="3827" actId="20577"/>
          <ac:spMkLst>
            <pc:docMk/>
            <pc:sldMk cId="988748329" sldId="354"/>
            <ac:spMk id="2" creationId="{3A08C8E5-269D-4684-ACE5-9F42C24D7DE1}"/>
          </ac:spMkLst>
        </pc:spChg>
        <pc:picChg chg="add mod">
          <ac:chgData name="hui xu" userId="70b675938bab3b5e" providerId="LiveId" clId="{9961E861-7D9A-4174-B806-D2D35F8959C2}" dt="2020-02-09T14:15:57.297" v="3828" actId="1076"/>
          <ac:picMkLst>
            <pc:docMk/>
            <pc:sldMk cId="988748329" sldId="354"/>
            <ac:picMk id="3" creationId="{F38C6C08-9D06-44A4-8BD8-329A21FBC6BC}"/>
          </ac:picMkLst>
        </pc:picChg>
      </pc:sldChg>
      <pc:sldChg chg="addSp delSp modSp add">
        <pc:chgData name="hui xu" userId="70b675938bab3b5e" providerId="LiveId" clId="{9961E861-7D9A-4174-B806-D2D35F8959C2}" dt="2020-02-09T14:32:09.945" v="3895" actId="1076"/>
        <pc:sldMkLst>
          <pc:docMk/>
          <pc:sldMk cId="3325820138" sldId="355"/>
        </pc:sldMkLst>
        <pc:spChg chg="mod">
          <ac:chgData name="hui xu" userId="70b675938bab3b5e" providerId="LiveId" clId="{9961E861-7D9A-4174-B806-D2D35F8959C2}" dt="2020-02-09T14:31:15.238" v="3867" actId="20577"/>
          <ac:spMkLst>
            <pc:docMk/>
            <pc:sldMk cId="3325820138" sldId="355"/>
            <ac:spMk id="2" creationId="{76630676-F561-46C5-856A-ACA558110F7E}"/>
          </ac:spMkLst>
        </pc:spChg>
        <pc:spChg chg="add mod">
          <ac:chgData name="hui xu" userId="70b675938bab3b5e" providerId="LiveId" clId="{9961E861-7D9A-4174-B806-D2D35F8959C2}" dt="2020-02-09T14:31:44.606" v="3889" actId="1076"/>
          <ac:spMkLst>
            <pc:docMk/>
            <pc:sldMk cId="3325820138" sldId="355"/>
            <ac:spMk id="4" creationId="{8945C0B6-0725-446A-901F-F11EE378A1EA}"/>
          </ac:spMkLst>
        </pc:spChg>
        <pc:picChg chg="add del mod modCrop">
          <ac:chgData name="hui xu" userId="70b675938bab3b5e" providerId="LiveId" clId="{9961E861-7D9A-4174-B806-D2D35F8959C2}" dt="2020-02-09T14:16:00.221" v="3829" actId="21"/>
          <ac:picMkLst>
            <pc:docMk/>
            <pc:sldMk cId="3325820138" sldId="355"/>
            <ac:picMk id="3" creationId="{A846E610-CFB7-40AA-BC24-98CAF7CCF56F}"/>
          </ac:picMkLst>
        </pc:picChg>
        <pc:picChg chg="add mod modCrop">
          <ac:chgData name="hui xu" userId="70b675938bab3b5e" providerId="LiveId" clId="{9961E861-7D9A-4174-B806-D2D35F8959C2}" dt="2020-02-09T14:32:09.945" v="3895" actId="1076"/>
          <ac:picMkLst>
            <pc:docMk/>
            <pc:sldMk cId="3325820138" sldId="355"/>
            <ac:picMk id="5" creationId="{D9126605-8B47-4F39-8F0D-03104EAD0C2D}"/>
          </ac:picMkLst>
        </pc:picChg>
      </pc:sldChg>
      <pc:sldChg chg="addSp modSp add ord">
        <pc:chgData name="hui xu" userId="70b675938bab3b5e" providerId="LiveId" clId="{9961E861-7D9A-4174-B806-D2D35F8959C2}" dt="2020-02-09T14:33:47.341" v="3934" actId="20577"/>
        <pc:sldMkLst>
          <pc:docMk/>
          <pc:sldMk cId="4286750739" sldId="356"/>
        </pc:sldMkLst>
        <pc:spChg chg="mod">
          <ac:chgData name="hui xu" userId="70b675938bab3b5e" providerId="LiveId" clId="{9961E861-7D9A-4174-B806-D2D35F8959C2}" dt="2020-02-09T14:33:47.341" v="3934" actId="20577"/>
          <ac:spMkLst>
            <pc:docMk/>
            <pc:sldMk cId="4286750739" sldId="356"/>
            <ac:spMk id="2" creationId="{FE50C0BA-81F7-41E2-82A5-A236A5E96725}"/>
          </ac:spMkLst>
        </pc:spChg>
        <pc:picChg chg="add mod modCrop">
          <ac:chgData name="hui xu" userId="70b675938bab3b5e" providerId="LiveId" clId="{9961E861-7D9A-4174-B806-D2D35F8959C2}" dt="2020-02-09T14:16:51.463" v="3838" actId="1076"/>
          <ac:picMkLst>
            <pc:docMk/>
            <pc:sldMk cId="4286750739" sldId="356"/>
            <ac:picMk id="3" creationId="{F3A6E702-852A-4BA3-8E22-B251632AE562}"/>
          </ac:picMkLst>
        </pc:picChg>
      </pc:sldChg>
      <pc:sldChg chg="addSp modSp add">
        <pc:chgData name="hui xu" userId="70b675938bab3b5e" providerId="LiveId" clId="{9961E861-7D9A-4174-B806-D2D35F8959C2}" dt="2020-02-09T14:33:42.189" v="3928" actId="20577"/>
        <pc:sldMkLst>
          <pc:docMk/>
          <pc:sldMk cId="4286632370" sldId="357"/>
        </pc:sldMkLst>
        <pc:spChg chg="mod">
          <ac:chgData name="hui xu" userId="70b675938bab3b5e" providerId="LiveId" clId="{9961E861-7D9A-4174-B806-D2D35F8959C2}" dt="2020-02-09T14:33:42.189" v="3928" actId="20577"/>
          <ac:spMkLst>
            <pc:docMk/>
            <pc:sldMk cId="4286632370" sldId="357"/>
            <ac:spMk id="2" creationId="{0AADC2ED-3A5D-4F52-B46A-8EB0CF006B52}"/>
          </ac:spMkLst>
        </pc:spChg>
        <pc:picChg chg="add mod modCrop">
          <ac:chgData name="hui xu" userId="70b675938bab3b5e" providerId="LiveId" clId="{9961E861-7D9A-4174-B806-D2D35F8959C2}" dt="2020-02-09T14:33:10.838" v="3900" actId="1076"/>
          <ac:picMkLst>
            <pc:docMk/>
            <pc:sldMk cId="4286632370" sldId="357"/>
            <ac:picMk id="3" creationId="{FE17BFFD-47A8-40EC-A12E-1A088D6BDDDE}"/>
          </ac:picMkLst>
        </pc:picChg>
      </pc:sldChg>
      <pc:sldChg chg="addSp modSp add">
        <pc:chgData name="hui xu" userId="70b675938bab3b5e" providerId="LiveId" clId="{9961E861-7D9A-4174-B806-D2D35F8959C2}" dt="2020-02-09T14:38:21.634" v="3953" actId="20577"/>
        <pc:sldMkLst>
          <pc:docMk/>
          <pc:sldMk cId="3901785712" sldId="358"/>
        </pc:sldMkLst>
        <pc:spChg chg="mod">
          <ac:chgData name="hui xu" userId="70b675938bab3b5e" providerId="LiveId" clId="{9961E861-7D9A-4174-B806-D2D35F8959C2}" dt="2020-02-09T14:38:21.634" v="3953" actId="20577"/>
          <ac:spMkLst>
            <pc:docMk/>
            <pc:sldMk cId="3901785712" sldId="358"/>
            <ac:spMk id="2" creationId="{F13FC2B4-FE6D-48FC-BCE0-CE2985485D25}"/>
          </ac:spMkLst>
        </pc:spChg>
        <pc:picChg chg="add mod">
          <ac:chgData name="hui xu" userId="70b675938bab3b5e" providerId="LiveId" clId="{9961E861-7D9A-4174-B806-D2D35F8959C2}" dt="2020-02-09T14:37:56.228" v="3944" actId="1076"/>
          <ac:picMkLst>
            <pc:docMk/>
            <pc:sldMk cId="3901785712" sldId="358"/>
            <ac:picMk id="3" creationId="{71069A78-B5FA-49DD-B580-1CF921BBA345}"/>
          </ac:picMkLst>
        </pc:picChg>
      </pc:sldChg>
      <pc:sldChg chg="addSp modSp add">
        <pc:chgData name="hui xu" userId="70b675938bab3b5e" providerId="LiveId" clId="{9961E861-7D9A-4174-B806-D2D35F8959C2}" dt="2020-02-09T14:40:43.497" v="3971" actId="20577"/>
        <pc:sldMkLst>
          <pc:docMk/>
          <pc:sldMk cId="2051574573" sldId="359"/>
        </pc:sldMkLst>
        <pc:spChg chg="mod">
          <ac:chgData name="hui xu" userId="70b675938bab3b5e" providerId="LiveId" clId="{9961E861-7D9A-4174-B806-D2D35F8959C2}" dt="2020-02-09T14:40:43.497" v="3971" actId="20577"/>
          <ac:spMkLst>
            <pc:docMk/>
            <pc:sldMk cId="2051574573" sldId="359"/>
            <ac:spMk id="2" creationId="{C85DCC45-BCAA-40DB-8BFC-02B8E71FAAD5}"/>
          </ac:spMkLst>
        </pc:spChg>
        <pc:picChg chg="add mod">
          <ac:chgData name="hui xu" userId="70b675938bab3b5e" providerId="LiveId" clId="{9961E861-7D9A-4174-B806-D2D35F8959C2}" dt="2020-02-09T14:40:10.321" v="3957" actId="1076"/>
          <ac:picMkLst>
            <pc:docMk/>
            <pc:sldMk cId="2051574573" sldId="359"/>
            <ac:picMk id="4" creationId="{8ACF75C8-FDD8-4A39-82B9-D2C05D5F0B93}"/>
          </ac:picMkLst>
        </pc:picChg>
      </pc:sldChg>
      <pc:sldChg chg="modSp add">
        <pc:chgData name="hui xu" userId="70b675938bab3b5e" providerId="LiveId" clId="{9961E861-7D9A-4174-B806-D2D35F8959C2}" dt="2020-02-09T14:46:59.359" v="3986" actId="20577"/>
        <pc:sldMkLst>
          <pc:docMk/>
          <pc:sldMk cId="937975241" sldId="360"/>
        </pc:sldMkLst>
        <pc:spChg chg="mod">
          <ac:chgData name="hui xu" userId="70b675938bab3b5e" providerId="LiveId" clId="{9961E861-7D9A-4174-B806-D2D35F8959C2}" dt="2020-02-09T14:46:23.806" v="3984" actId="20577"/>
          <ac:spMkLst>
            <pc:docMk/>
            <pc:sldMk cId="937975241" sldId="360"/>
            <ac:spMk id="2" creationId="{31149695-0A4E-4A31-9BBF-213CA1A5AAF7}"/>
          </ac:spMkLst>
        </pc:spChg>
        <pc:spChg chg="mod">
          <ac:chgData name="hui xu" userId="70b675938bab3b5e" providerId="LiveId" clId="{9961E861-7D9A-4174-B806-D2D35F8959C2}" dt="2020-02-09T14:46:59.359" v="3986" actId="20577"/>
          <ac:spMkLst>
            <pc:docMk/>
            <pc:sldMk cId="937975241" sldId="360"/>
            <ac:spMk id="3" creationId="{E7BF9AD1-4940-49C3-9665-30AB373F5747}"/>
          </ac:spMkLst>
        </pc:spChg>
      </pc:sldChg>
      <pc:sldChg chg="addSp delSp modSp add">
        <pc:chgData name="hui xu" userId="70b675938bab3b5e" providerId="LiveId" clId="{9961E861-7D9A-4174-B806-D2D35F8959C2}" dt="2020-02-09T14:48:24.957" v="3993" actId="1076"/>
        <pc:sldMkLst>
          <pc:docMk/>
          <pc:sldMk cId="656358018" sldId="361"/>
        </pc:sldMkLst>
        <pc:spChg chg="del">
          <ac:chgData name="hui xu" userId="70b675938bab3b5e" providerId="LiveId" clId="{9961E861-7D9A-4174-B806-D2D35F8959C2}" dt="2020-02-09T14:48:21.463" v="3991" actId="21"/>
          <ac:spMkLst>
            <pc:docMk/>
            <pc:sldMk cId="656358018" sldId="361"/>
            <ac:spMk id="2" creationId="{BEFD119B-89E2-491F-B13A-6864AA39E049}"/>
          </ac:spMkLst>
        </pc:spChg>
        <pc:picChg chg="add mod">
          <ac:chgData name="hui xu" userId="70b675938bab3b5e" providerId="LiveId" clId="{9961E861-7D9A-4174-B806-D2D35F8959C2}" dt="2020-02-09T14:48:24.957" v="3993" actId="1076"/>
          <ac:picMkLst>
            <pc:docMk/>
            <pc:sldMk cId="656358018" sldId="361"/>
            <ac:picMk id="3" creationId="{A29E0D66-792C-4FE5-8F2F-BA83D92CB7A3}"/>
          </ac:picMkLst>
        </pc:picChg>
      </pc:sldChg>
      <pc:sldChg chg="addSp modSp add ord">
        <pc:chgData name="hui xu" userId="70b675938bab3b5e" providerId="LiveId" clId="{9961E861-7D9A-4174-B806-D2D35F8959C2}" dt="2020-02-10T10:03:13.101" v="4313" actId="20577"/>
        <pc:sldMkLst>
          <pc:docMk/>
          <pc:sldMk cId="3794871582" sldId="362"/>
        </pc:sldMkLst>
        <pc:spChg chg="mod">
          <ac:chgData name="hui xu" userId="70b675938bab3b5e" providerId="LiveId" clId="{9961E861-7D9A-4174-B806-D2D35F8959C2}" dt="2020-02-10T10:03:13.101" v="4313" actId="20577"/>
          <ac:spMkLst>
            <pc:docMk/>
            <pc:sldMk cId="3794871582" sldId="362"/>
            <ac:spMk id="2" creationId="{8CEEF7AC-8144-4B86-AE23-EC2840357992}"/>
          </ac:spMkLst>
        </pc:spChg>
        <pc:spChg chg="add mod">
          <ac:chgData name="hui xu" userId="70b675938bab3b5e" providerId="LiveId" clId="{9961E861-7D9A-4174-B806-D2D35F8959C2}" dt="2020-02-10T10:02:46.845" v="4294" actId="21"/>
          <ac:spMkLst>
            <pc:docMk/>
            <pc:sldMk cId="3794871582" sldId="362"/>
            <ac:spMk id="3" creationId="{46F13B9F-7B8F-4538-9881-8201B6AC27D8}"/>
          </ac:spMkLst>
        </pc:spChg>
      </pc:sldChg>
      <pc:sldChg chg="addSp modSp add ord">
        <pc:chgData name="hui xu" userId="70b675938bab3b5e" providerId="LiveId" clId="{9961E861-7D9A-4174-B806-D2D35F8959C2}" dt="2020-02-10T10:13:42.660" v="4568" actId="1076"/>
        <pc:sldMkLst>
          <pc:docMk/>
          <pc:sldMk cId="3421237192" sldId="363"/>
        </pc:sldMkLst>
        <pc:spChg chg="mod">
          <ac:chgData name="hui xu" userId="70b675938bab3b5e" providerId="LiveId" clId="{9961E861-7D9A-4174-B806-D2D35F8959C2}" dt="2020-02-10T10:09:43.880" v="4491" actId="21"/>
          <ac:spMkLst>
            <pc:docMk/>
            <pc:sldMk cId="3421237192" sldId="363"/>
            <ac:spMk id="2" creationId="{8CEEF7AC-8144-4B86-AE23-EC2840357992}"/>
          </ac:spMkLst>
        </pc:spChg>
        <pc:spChg chg="mod">
          <ac:chgData name="hui xu" userId="70b675938bab3b5e" providerId="LiveId" clId="{9961E861-7D9A-4174-B806-D2D35F8959C2}" dt="2020-02-10T10:10:01.887" v="4492" actId="21"/>
          <ac:spMkLst>
            <pc:docMk/>
            <pc:sldMk cId="3421237192" sldId="363"/>
            <ac:spMk id="3" creationId="{46F13B9F-7B8F-4538-9881-8201B6AC27D8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4" creationId="{44044E08-C053-4797-821B-AA8E562BC4B3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5" creationId="{73655E9C-0BF0-4B9E-80C0-33D4030E1B4F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6" creationId="{C16BD74A-19AC-4780-BCAD-D9DD8FBF4826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7" creationId="{6835F66D-6F18-4743-B9BA-06F80FCCA50B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8" creationId="{2D22A57D-D06F-429D-8B03-C9E63BE47645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9" creationId="{5C85042A-5BDC-4660-AA10-289303572B03}"/>
          </ac:spMkLst>
        </pc:spChg>
        <pc:spChg chg="add mod">
          <ac:chgData name="hui xu" userId="70b675938bab3b5e" providerId="LiveId" clId="{9961E861-7D9A-4174-B806-D2D35F8959C2}" dt="2020-02-10T10:13:42.660" v="4568" actId="1076"/>
          <ac:spMkLst>
            <pc:docMk/>
            <pc:sldMk cId="3421237192" sldId="363"/>
            <ac:spMk id="10" creationId="{0A49AB45-C86B-4419-94FB-A231B5636B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E7AF-09C2-4B56-84D8-4F22B62E37EC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E96A-50AD-4CFD-B1EF-FCA4E717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E96A-50AD-4CFD-B1EF-FCA4E7179C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6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E96A-50AD-4CFD-B1EF-FCA4E7179C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63C8B444-33D6-4FB8-A5D2-FC7DA2DB01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F864E5D0-9EEA-4CBE-BCE4-25AAE2DA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3A81B23E-1D0C-417C-BF72-68EC16580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06ABE99F-F69F-41C9-9FAF-39C9D0037CF5}" type="slidenum">
              <a:rPr lang="en-US" altLang="en-US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CF4CB6E-B6FC-4509-ABDA-5E295BCF7B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BDB8F1BA-626C-4813-839F-C56A0B46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9973BC70-5069-4385-9AB6-2B8860DBE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45927C2-E518-48F5-8A7E-9C1C79B359D2}" type="slidenum">
              <a:rPr lang="en-US" altLang="en-US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9D44400A-8093-4133-9879-E07E2324B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0B86B822-2104-43A0-907D-1A41751A8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C8CD11B3-6B90-46BA-8331-A21B5DCB8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99058D6D-03E1-43E5-BEF3-55D7D5CE7291}" type="slidenum">
              <a:rPr lang="en-US" altLang="en-US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54632334-9FAF-414E-8F3C-89372D0221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3A39799E-ACAA-479C-9A3B-420D94A5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l-GR" altLang="en-US" dirty="0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A1160DAB-0D94-4501-8A5F-CF86E6786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BE5EEB7-AC62-460F-8E0E-692EF5F8EDB5}" type="slidenum">
              <a:rPr lang="en-US" altLang="en-US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C53D7875-AAFC-482D-A6A9-A5A4246701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A88EF620-D096-44F8-9F59-7456CE2E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l-GR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4D66FD0F-9D5B-4FA2-A37B-4831036D8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5057EA73-25A9-4216-BF74-64D7A7EDC87F}" type="slidenum">
              <a:rPr lang="en-US" altLang="en-US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6A7DFEB9-3B39-48A0-82BE-EC7677773D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984250" y="677863"/>
            <a:ext cx="4889500" cy="3386137"/>
          </a:xfrm>
          <a:ln/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2BFE8DB1-2F51-459D-B045-B0E67FA4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l-GR" altLang="en-US" dirty="0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EDEA1FB1-75F4-4D14-9053-A1076F520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BFBDC144-ECCA-440B-AF6A-2E3AFB78168D}" type="slidenum">
              <a:rPr lang="en-US" altLang="en-US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EF884A9E-F8D6-4089-A84A-B034FFA193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1A4B35AF-F0B8-4CAC-A060-444802275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z="2000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749D2238-700A-4811-9DED-0EE443CCF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977900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977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D776EB6-329E-4162-8DB3-BAAEB05E2839}" type="slidenum">
              <a:rPr lang="en-US" altLang="en-US">
                <a:solidFill>
                  <a:srgbClr val="4F81BD"/>
                </a:solidFill>
              </a:rPr>
              <a:pPr/>
              <a:t>27</a:t>
            </a:fld>
            <a:endParaRPr lang="en-US" altLang="en-US">
              <a:solidFill>
                <a:srgbClr val="4F81B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03350" y="3200400"/>
            <a:ext cx="69342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76" y="1449306"/>
            <a:ext cx="9773332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8176" y="1396720"/>
            <a:ext cx="9773332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8176" y="2976649"/>
            <a:ext cx="9773332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1505933"/>
            <a:ext cx="89154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54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3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17932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43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6464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952503"/>
            <a:ext cx="84201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547938"/>
            <a:ext cx="84201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6776" y="6172200"/>
            <a:ext cx="4333875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5198" y="2376830"/>
            <a:ext cx="9764641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74909" y="2341478"/>
            <a:ext cx="976492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3999" y="2468880"/>
            <a:ext cx="9765839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26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345113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22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6575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9060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36575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7772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Raavi" panose="020B0502040204020203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8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0600" y="1600200"/>
            <a:ext cx="206375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19450" y="1600200"/>
            <a:ext cx="619125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823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900550"/>
            <a:ext cx="79248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5445825"/>
            <a:ext cx="79248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0600" y="6172200"/>
            <a:ext cx="421005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3999" y="4683555"/>
            <a:ext cx="975741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74218" y="4650477"/>
            <a:ext cx="975719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74221" y="4773227"/>
            <a:ext cx="9757190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002" y="66678"/>
            <a:ext cx="9752029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0026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84201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86551" y="6191250"/>
            <a:ext cx="2682875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E1EA590-B707-4CC6-A92D-049FC8678501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90600" y="6172200"/>
            <a:ext cx="42926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" y="6210300"/>
            <a:ext cx="4953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baseline="0">
          <a:solidFill>
            <a:schemeClr val="tx2"/>
          </a:solidFill>
          <a:latin typeface="Raavi" panose="020B0502040204020203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 baseline="0">
          <a:solidFill>
            <a:schemeClr val="tx1"/>
          </a:solidFill>
          <a:latin typeface="Raavi" panose="020B0502040204020203" pitchFamily="34" charset="0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 baseline="0">
          <a:solidFill>
            <a:schemeClr val="tx1"/>
          </a:solidFill>
          <a:latin typeface="Raavi" panose="020B0502040204020203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 baseline="0">
          <a:solidFill>
            <a:schemeClr val="tx1"/>
          </a:solidFill>
          <a:latin typeface="Raavi" panose="020B0502040204020203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 baseline="0">
          <a:solidFill>
            <a:schemeClr val="tx1"/>
          </a:solidFill>
          <a:latin typeface="Raavi" panose="020B0502040204020203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 baseline="0">
          <a:solidFill>
            <a:schemeClr val="tx1"/>
          </a:solidFill>
          <a:latin typeface="Raavi" panose="020B0502040204020203" pitchFamily="34" charset="0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Taint Analysis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B45EE3A-FC6E-0E49-86A1-77AFAF887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3739242"/>
            <a:ext cx="6934200" cy="10613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XU, Hui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xuh@fudan.edu.cn</a:t>
            </a:r>
          </a:p>
        </p:txBody>
      </p:sp>
      <p:pic>
        <p:nvPicPr>
          <p:cNvPr id="7" name="Picture 6" descr="A picture containing bird, drawing, plate&#10;&#10;Description automatically generated">
            <a:extLst>
              <a:ext uri="{FF2B5EF4-FFF2-40B4-BE49-F238E27FC236}">
                <a16:creationId xmlns:a16="http://schemas.microsoft.com/office/drawing/2014/main" id="{0FD71073-BBA9-204B-8447-6D4E9932D0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237496"/>
            <a:ext cx="879677" cy="8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34925-44F6-A94C-BC11-763B468D6532}"/>
              </a:ext>
            </a:extLst>
          </p:cNvPr>
          <p:cNvSpPr txBox="1"/>
          <p:nvPr/>
        </p:nvSpPr>
        <p:spPr>
          <a:xfrm>
            <a:off x="4132615" y="6183085"/>
            <a:ext cx="164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97DD810-3D98-495D-9FBD-ACBC9E4DF1B2}" type="datetime4">
              <a:rPr lang="en-US" smtClean="0">
                <a:latin typeface="Rockwell" panose="02060603020205020403" pitchFamily="18" charset="0"/>
              </a:rPr>
              <a:pPr algn="ctr"/>
              <a:t>May 16, 2020</a:t>
            </a:fld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17B691-6198-4C9F-9203-7B52F2206BF0}"/>
              </a:ext>
            </a:extLst>
          </p:cNvPr>
          <p:cNvSpPr/>
          <p:nvPr/>
        </p:nvSpPr>
        <p:spPr>
          <a:xfrm>
            <a:off x="1342847" y="446501"/>
            <a:ext cx="2534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80CC"/>
                </a:solidFill>
                <a:latin typeface="Rockwell" panose="02060603020205020403" pitchFamily="18" charset="0"/>
              </a:rPr>
              <a:t>COMP130159.01</a:t>
            </a:r>
            <a:endParaRPr lang="en-US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5514-031F-45B6-9DA7-BD729C3D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31FE-3BB5-4323-A0FF-47A68D3481D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2690036"/>
            <a:ext cx="8420100" cy="3329763"/>
          </a:xfrm>
        </p:spPr>
        <p:txBody>
          <a:bodyPr>
            <a:normAutofit/>
          </a:bodyPr>
          <a:lstStyle/>
          <a:p>
            <a:r>
              <a:rPr lang="en-US" sz="3000" dirty="0"/>
              <a:t>GEN</a:t>
            </a:r>
          </a:p>
          <a:p>
            <a:pPr lvl="1"/>
            <a:r>
              <a:rPr lang="en-US" sz="2800" dirty="0"/>
              <a:t>taint x </a:t>
            </a:r>
          </a:p>
          <a:p>
            <a:pPr lvl="1"/>
            <a:r>
              <a:rPr lang="en-US" sz="2800" dirty="0"/>
              <a:t>x = e, if e is an expression containing tainted data;</a:t>
            </a:r>
          </a:p>
          <a:p>
            <a:r>
              <a:rPr lang="en-US" sz="3000" dirty="0"/>
              <a:t>KILL</a:t>
            </a:r>
          </a:p>
          <a:p>
            <a:pPr lvl="1"/>
            <a:r>
              <a:rPr lang="en-US" sz="2800" dirty="0"/>
              <a:t>remove x from the tainted data</a:t>
            </a:r>
          </a:p>
          <a:p>
            <a:pPr lvl="1"/>
            <a:r>
              <a:rPr lang="en-US" sz="2800" dirty="0"/>
              <a:t>x = c, if c is a constant.</a:t>
            </a:r>
          </a:p>
        </p:txBody>
      </p:sp>
      <p:sp>
        <p:nvSpPr>
          <p:cNvPr id="4" name="Shape 812">
            <a:extLst>
              <a:ext uri="{FF2B5EF4-FFF2-40B4-BE49-F238E27FC236}">
                <a16:creationId xmlns:a16="http://schemas.microsoft.com/office/drawing/2014/main" id="{C80BEAEF-48A6-4CAB-A0F9-C1C5BA021E61}"/>
              </a:ext>
            </a:extLst>
          </p:cNvPr>
          <p:cNvSpPr txBox="1">
            <a:spLocks/>
          </p:cNvSpPr>
          <p:nvPr/>
        </p:nvSpPr>
        <p:spPr>
          <a:xfrm>
            <a:off x="2051567" y="1710937"/>
            <a:ext cx="6732815" cy="6858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590"/>
              </a:spcBef>
              <a:buFont typeface="Wingdings 2"/>
              <a:buNone/>
            </a:pPr>
            <a:r>
              <a:rPr lang="en-US" sz="28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[n] =  (              [n] - KILL[n]) ∪ GEN[n]</a:t>
            </a:r>
          </a:p>
        </p:txBody>
      </p:sp>
      <p:sp>
        <p:nvSpPr>
          <p:cNvPr id="5" name="Shape 815">
            <a:extLst>
              <a:ext uri="{FF2B5EF4-FFF2-40B4-BE49-F238E27FC236}">
                <a16:creationId xmlns:a16="http://schemas.microsoft.com/office/drawing/2014/main" id="{1AC5B2CF-A847-4FEE-BA9D-AAA5E6BD69C2}"/>
              </a:ext>
            </a:extLst>
          </p:cNvPr>
          <p:cNvSpPr/>
          <p:nvPr/>
        </p:nvSpPr>
        <p:spPr>
          <a:xfrm>
            <a:off x="990600" y="1755655"/>
            <a:ext cx="952800" cy="513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6" name="Shape 816">
            <a:extLst>
              <a:ext uri="{FF2B5EF4-FFF2-40B4-BE49-F238E27FC236}">
                <a16:creationId xmlns:a16="http://schemas.microsoft.com/office/drawing/2014/main" id="{6AED6448-2B5F-4945-9A0C-120AF6D14C76}"/>
              </a:ext>
            </a:extLst>
          </p:cNvPr>
          <p:cNvSpPr/>
          <p:nvPr/>
        </p:nvSpPr>
        <p:spPr>
          <a:xfrm>
            <a:off x="3255055" y="1755655"/>
            <a:ext cx="975599" cy="51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DDEC3-EC6B-4F2B-BD4E-C67C3DF03C70}"/>
              </a:ext>
            </a:extLst>
          </p:cNvPr>
          <p:cNvSpPr/>
          <p:nvPr/>
        </p:nvSpPr>
        <p:spPr>
          <a:xfrm>
            <a:off x="1055357" y="1792638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OUT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5E7FB-9C20-4B88-B913-A385DD972206}"/>
              </a:ext>
            </a:extLst>
          </p:cNvPr>
          <p:cNvSpPr/>
          <p:nvPr/>
        </p:nvSpPr>
        <p:spPr>
          <a:xfrm>
            <a:off x="3479675" y="180899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54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F7AC-8144-4B86-AE23-EC28403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3B9F-7B8F-4538-9881-8201B6AC27D8}"/>
              </a:ext>
            </a:extLst>
          </p:cNvPr>
          <p:cNvSpPr txBox="1">
            <a:spLocks/>
          </p:cNvSpPr>
          <p:nvPr/>
        </p:nvSpPr>
        <p:spPr>
          <a:xfrm>
            <a:off x="870857" y="1806350"/>
            <a:ext cx="3506086" cy="430598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x = source();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y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while (y &lt; 100)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if (x%2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y = y + x/2;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y = y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y++;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x--;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sink(y);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EA798-1EA3-489A-BB47-2487BA69D07E}"/>
              </a:ext>
            </a:extLst>
          </p:cNvPr>
          <p:cNvGrpSpPr/>
          <p:nvPr/>
        </p:nvGrpSpPr>
        <p:grpSpPr>
          <a:xfrm>
            <a:off x="5465674" y="1714501"/>
            <a:ext cx="4198684" cy="4208949"/>
            <a:chOff x="5465674" y="1714501"/>
            <a:chExt cx="4198684" cy="42089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E2A85-E57A-4DEC-9AC5-C60ABD1CDBB2}"/>
                </a:ext>
              </a:extLst>
            </p:cNvPr>
            <p:cNvSpPr txBox="1"/>
            <p:nvPr/>
          </p:nvSpPr>
          <p:spPr>
            <a:xfrm>
              <a:off x="7796004" y="400613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784C-DB6D-491B-8930-702E2402507A}"/>
                </a:ext>
              </a:extLst>
            </p:cNvPr>
            <p:cNvSpPr/>
            <p:nvPr/>
          </p:nvSpPr>
          <p:spPr>
            <a:xfrm>
              <a:off x="6447252" y="1714501"/>
              <a:ext cx="1150601" cy="2960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A61A3-EB67-41A1-934E-6B67CC5F699E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7022552" y="2010522"/>
              <a:ext cx="1" cy="1955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006491-2437-4D51-BEB7-891EC64EFACA}"/>
                </a:ext>
              </a:extLst>
            </p:cNvPr>
            <p:cNvSpPr/>
            <p:nvPr/>
          </p:nvSpPr>
          <p:spPr>
            <a:xfrm>
              <a:off x="6164596" y="2206073"/>
              <a:ext cx="1715911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= source()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210736-FF02-41E5-8FFA-C6675D1F6EB8}"/>
                </a:ext>
              </a:extLst>
            </p:cNvPr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7022552" y="2536224"/>
              <a:ext cx="1" cy="19196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0671B8-5C0B-4E36-9459-A4352BE9A95A}"/>
                </a:ext>
              </a:extLst>
            </p:cNvPr>
            <p:cNvSpPr/>
            <p:nvPr/>
          </p:nvSpPr>
          <p:spPr>
            <a:xfrm>
              <a:off x="6447252" y="2728193"/>
              <a:ext cx="1150601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2627F-874E-4116-99D3-95CCFBB112A8}"/>
                </a:ext>
              </a:extLst>
            </p:cNvPr>
            <p:cNvSpPr/>
            <p:nvPr/>
          </p:nvSpPr>
          <p:spPr>
            <a:xfrm>
              <a:off x="6447252" y="3250701"/>
              <a:ext cx="1150602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&lt; 100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8C57F7-2E30-48F7-B5C6-A4D1FD2F9CE5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7022553" y="3065411"/>
              <a:ext cx="0" cy="1852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2A289-403A-4C0D-9B34-D45C0FC01436}"/>
                </a:ext>
              </a:extLst>
            </p:cNvPr>
            <p:cNvSpPr/>
            <p:nvPr/>
          </p:nvSpPr>
          <p:spPr>
            <a:xfrm>
              <a:off x="6270171" y="3788762"/>
              <a:ext cx="1512364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(x%2 == 0)?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DA759-B961-446B-B3C8-D8A5E33706EF}"/>
                </a:ext>
              </a:extLst>
            </p:cNvPr>
            <p:cNvSpPr/>
            <p:nvPr/>
          </p:nvSpPr>
          <p:spPr>
            <a:xfrm>
              <a:off x="5465674" y="4397970"/>
              <a:ext cx="1397841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x/2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E50AF8-1FD8-4EBB-A6B6-3B6FF13D9239}"/>
                </a:ext>
              </a:extLst>
            </p:cNvPr>
            <p:cNvSpPr/>
            <p:nvPr/>
          </p:nvSpPr>
          <p:spPr>
            <a:xfrm>
              <a:off x="7304540" y="4397970"/>
              <a:ext cx="1267214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38DC-FA9B-48E1-A709-5365893444F6}"/>
                </a:ext>
              </a:extLst>
            </p:cNvPr>
            <p:cNvSpPr/>
            <p:nvPr/>
          </p:nvSpPr>
          <p:spPr>
            <a:xfrm>
              <a:off x="6447249" y="4991781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++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7C4EF4-AF9E-4E80-A213-249551CFFE3D}"/>
                </a:ext>
              </a:extLst>
            </p:cNvPr>
            <p:cNvSpPr/>
            <p:nvPr/>
          </p:nvSpPr>
          <p:spPr>
            <a:xfrm>
              <a:off x="6447252" y="5583733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--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7CE874-23D5-4D58-A9D5-32454ED9B1EF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7022553" y="3587919"/>
              <a:ext cx="3800" cy="20084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589D1C-3FF2-4300-9CBE-B54734F3204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6164595" y="4118913"/>
              <a:ext cx="861758" cy="2790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D14AE-84A0-4944-B1A8-F2786D306E00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7026353" y="4118913"/>
              <a:ext cx="911794" cy="2790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0E9A3B-F93F-4192-BAD3-53382F4CE837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6164595" y="4722290"/>
              <a:ext cx="857955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600376-468E-464B-87B0-76BF747C6DBD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7022550" y="4722290"/>
              <a:ext cx="915597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7D43F1-56CE-4674-91DB-4F6CD394A05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7022550" y="5331498"/>
              <a:ext cx="3" cy="252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4E6401-2F14-4788-B3B1-7371DC5B5394}"/>
                </a:ext>
              </a:extLst>
            </p:cNvPr>
            <p:cNvSpPr txBox="1"/>
            <p:nvPr/>
          </p:nvSpPr>
          <p:spPr>
            <a:xfrm>
              <a:off x="5633930" y="401885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CCBD77-2F95-41FF-AD15-15DC3DF965FD}"/>
                </a:ext>
              </a:extLst>
            </p:cNvPr>
            <p:cNvSpPr/>
            <p:nvPr/>
          </p:nvSpPr>
          <p:spPr>
            <a:xfrm>
              <a:off x="8579427" y="3784940"/>
              <a:ext cx="108493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sink(y)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CA02257-F3E0-4DED-96E3-42A636139C6F}"/>
                </a:ext>
              </a:extLst>
            </p:cNvPr>
            <p:cNvCxnSpPr>
              <a:cxnSpLocks/>
              <a:stCxn id="31" idx="3"/>
              <a:endCxn id="70" idx="1"/>
            </p:cNvCxnSpPr>
            <p:nvPr/>
          </p:nvCxnSpPr>
          <p:spPr>
            <a:xfrm>
              <a:off x="7782535" y="3953838"/>
              <a:ext cx="796892" cy="96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B299CC92-A8FB-4D69-9CA5-258DF8C4ED5A}"/>
                </a:ext>
              </a:extLst>
            </p:cNvPr>
            <p:cNvCxnSpPr>
              <a:cxnSpLocks/>
              <a:stCxn id="42" idx="2"/>
              <a:endCxn id="31" idx="1"/>
            </p:cNvCxnSpPr>
            <p:nvPr/>
          </p:nvCxnSpPr>
          <p:spPr>
            <a:xfrm rot="5400000" flipH="1">
              <a:off x="5661556" y="4562453"/>
              <a:ext cx="1969612" cy="752382"/>
            </a:xfrm>
            <a:prstGeom prst="curvedConnector4">
              <a:avLst>
                <a:gd name="adj1" fmla="val -11606"/>
                <a:gd name="adj2" fmla="val 283025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12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F7AC-8144-4B86-AE23-EC28403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52018-0CE6-451B-B2EF-D1A7C9C49DF3}"/>
              </a:ext>
            </a:extLst>
          </p:cNvPr>
          <p:cNvSpPr txBox="1"/>
          <p:nvPr/>
        </p:nvSpPr>
        <p:spPr>
          <a:xfrm>
            <a:off x="4993353" y="3186338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4: {x=T, y=UT}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A5F7A-8D11-4C19-924C-0F3F920B6C48}"/>
              </a:ext>
            </a:extLst>
          </p:cNvPr>
          <p:cNvSpPr txBox="1"/>
          <p:nvPr/>
        </p:nvSpPr>
        <p:spPr>
          <a:xfrm>
            <a:off x="4993353" y="3656075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5: {x=T, y=UT}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C63D16-98FC-45B3-8F09-815F5EE64C4C}"/>
              </a:ext>
            </a:extLst>
          </p:cNvPr>
          <p:cNvSpPr txBox="1"/>
          <p:nvPr/>
        </p:nvSpPr>
        <p:spPr>
          <a:xfrm>
            <a:off x="5003425" y="4074166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6: {x=T, y=UT}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6C3D91-5661-455F-B782-46FC493EF269}"/>
              </a:ext>
            </a:extLst>
          </p:cNvPr>
          <p:cNvSpPr txBox="1"/>
          <p:nvPr/>
        </p:nvSpPr>
        <p:spPr>
          <a:xfrm>
            <a:off x="4993353" y="271292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3: {x=T, y=?}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BD9AE4-AB26-4A11-B3B1-669E7846EDDD}"/>
              </a:ext>
            </a:extLst>
          </p:cNvPr>
          <p:cNvSpPr txBox="1"/>
          <p:nvPr/>
        </p:nvSpPr>
        <p:spPr>
          <a:xfrm>
            <a:off x="5259970" y="129197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(round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FF9ED7-0FBB-4FA8-A064-AAAF3A628B1B}"/>
                  </a:ext>
                </a:extLst>
              </p:cNvPr>
              <p:cNvSpPr txBox="1"/>
              <p:nvPr/>
            </p:nvSpPr>
            <p:spPr>
              <a:xfrm>
                <a:off x="4986973" y="2228900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2: {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FF9ED7-0FBB-4FA8-A064-AAAF3A62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973" y="2228900"/>
                <a:ext cx="739305" cy="369332"/>
              </a:xfrm>
              <a:prstGeom prst="rect">
                <a:avLst/>
              </a:prstGeom>
              <a:blipFill>
                <a:blip r:embed="rId3"/>
                <a:stretch>
                  <a:fillRect l="-6612" t="-10000" r="-74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414F8A-AF0B-4A6C-8326-EAD1AF6E6CDE}"/>
              </a:ext>
            </a:extLst>
          </p:cNvPr>
          <p:cNvSpPr txBox="1"/>
          <p:nvPr/>
        </p:nvSpPr>
        <p:spPr>
          <a:xfrm>
            <a:off x="5003425" y="4492257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7: {x=T, y=UT}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B5B72E-5909-4F64-8DE0-B138C494B4CF}"/>
              </a:ext>
            </a:extLst>
          </p:cNvPr>
          <p:cNvSpPr txBox="1"/>
          <p:nvPr/>
        </p:nvSpPr>
        <p:spPr>
          <a:xfrm>
            <a:off x="5003425" y="527745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9: {x=T, y=MT}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FA273F-0306-40AF-9DCC-139129DBF8A1}"/>
              </a:ext>
            </a:extLst>
          </p:cNvPr>
          <p:cNvSpPr txBox="1"/>
          <p:nvPr/>
        </p:nvSpPr>
        <p:spPr>
          <a:xfrm>
            <a:off x="5003425" y="488206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 {x=T, y=UT}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735DBF-476A-4D66-A8C9-19A4ECCB766B}"/>
              </a:ext>
            </a:extLst>
          </p:cNvPr>
          <p:cNvSpPr txBox="1"/>
          <p:nvPr/>
        </p:nvSpPr>
        <p:spPr>
          <a:xfrm>
            <a:off x="4986973" y="5672337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10: {x=T, y=MT}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B69A7E-9357-46FF-9293-5457440826C5}"/>
              </a:ext>
            </a:extLst>
          </p:cNvPr>
          <p:cNvGrpSpPr/>
          <p:nvPr/>
        </p:nvGrpSpPr>
        <p:grpSpPr>
          <a:xfrm>
            <a:off x="639815" y="1853618"/>
            <a:ext cx="4166363" cy="4245606"/>
            <a:chOff x="868648" y="1824802"/>
            <a:chExt cx="4166363" cy="42456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E2A85-E57A-4DEC-9AC5-C60ABD1CDBB2}"/>
                </a:ext>
              </a:extLst>
            </p:cNvPr>
            <p:cNvSpPr txBox="1"/>
            <p:nvPr/>
          </p:nvSpPr>
          <p:spPr>
            <a:xfrm>
              <a:off x="3664876" y="415308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784C-DB6D-491B-8930-702E2402507A}"/>
                </a:ext>
              </a:extLst>
            </p:cNvPr>
            <p:cNvSpPr/>
            <p:nvPr/>
          </p:nvSpPr>
          <p:spPr>
            <a:xfrm>
              <a:off x="2316124" y="1861458"/>
              <a:ext cx="1150601" cy="2960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A61A3-EB67-41A1-934E-6B67CC5F699E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2891424" y="2157479"/>
              <a:ext cx="1" cy="1955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006491-2437-4D51-BEB7-891EC64EFACA}"/>
                </a:ext>
              </a:extLst>
            </p:cNvPr>
            <p:cNvSpPr/>
            <p:nvPr/>
          </p:nvSpPr>
          <p:spPr>
            <a:xfrm>
              <a:off x="2033468" y="2353030"/>
              <a:ext cx="1715911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= source()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210736-FF02-41E5-8FFA-C6675D1F6EB8}"/>
                </a:ext>
              </a:extLst>
            </p:cNvPr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2891424" y="2683181"/>
              <a:ext cx="1" cy="19196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0671B8-5C0B-4E36-9459-A4352BE9A95A}"/>
                </a:ext>
              </a:extLst>
            </p:cNvPr>
            <p:cNvSpPr/>
            <p:nvPr/>
          </p:nvSpPr>
          <p:spPr>
            <a:xfrm>
              <a:off x="2316124" y="2875150"/>
              <a:ext cx="1150601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12627F-874E-4116-99D3-95CCFBB112A8}"/>
                </a:ext>
              </a:extLst>
            </p:cNvPr>
            <p:cNvSpPr/>
            <p:nvPr/>
          </p:nvSpPr>
          <p:spPr>
            <a:xfrm>
              <a:off x="2316124" y="3397658"/>
              <a:ext cx="1150602" cy="33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&lt; 100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8C57F7-2E30-48F7-B5C6-A4D1FD2F9CE5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>
              <a:off x="2891425" y="3212368"/>
              <a:ext cx="0" cy="1852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42A289-403A-4C0D-9B34-D45C0FC01436}"/>
                </a:ext>
              </a:extLst>
            </p:cNvPr>
            <p:cNvSpPr/>
            <p:nvPr/>
          </p:nvSpPr>
          <p:spPr>
            <a:xfrm>
              <a:off x="2139043" y="3979263"/>
              <a:ext cx="1512364" cy="3301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(x%2 == 0)?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4DA759-B961-446B-B3C8-D8A5E33706EF}"/>
                </a:ext>
              </a:extLst>
            </p:cNvPr>
            <p:cNvSpPr/>
            <p:nvPr/>
          </p:nvSpPr>
          <p:spPr>
            <a:xfrm>
              <a:off x="1334546" y="4544927"/>
              <a:ext cx="1397841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x/2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E50AF8-1FD8-4EBB-A6B6-3B6FF13D9239}"/>
                </a:ext>
              </a:extLst>
            </p:cNvPr>
            <p:cNvSpPr/>
            <p:nvPr/>
          </p:nvSpPr>
          <p:spPr>
            <a:xfrm>
              <a:off x="3173412" y="4544927"/>
              <a:ext cx="1267214" cy="324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= y + 1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38DC-FA9B-48E1-A709-5365893444F6}"/>
                </a:ext>
              </a:extLst>
            </p:cNvPr>
            <p:cNvSpPr/>
            <p:nvPr/>
          </p:nvSpPr>
          <p:spPr>
            <a:xfrm>
              <a:off x="2316121" y="5138738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 ++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7C4EF4-AF9E-4E80-A213-249551CFFE3D}"/>
                </a:ext>
              </a:extLst>
            </p:cNvPr>
            <p:cNvSpPr/>
            <p:nvPr/>
          </p:nvSpPr>
          <p:spPr>
            <a:xfrm>
              <a:off x="2316124" y="5730690"/>
              <a:ext cx="1150601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--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C7CE874-23D5-4D58-A9D5-32454ED9B1EF}"/>
                </a:ext>
              </a:extLst>
            </p:cNvPr>
            <p:cNvCxnSpPr>
              <a:cxnSpLocks/>
              <a:stCxn id="27" idx="2"/>
              <a:endCxn id="31" idx="0"/>
            </p:cNvCxnSpPr>
            <p:nvPr/>
          </p:nvCxnSpPr>
          <p:spPr>
            <a:xfrm>
              <a:off x="2891425" y="3734876"/>
              <a:ext cx="3800" cy="2443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589D1C-3FF2-4300-9CBE-B54734F3204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2033467" y="4309414"/>
              <a:ext cx="861758" cy="235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E8D14AE-84A0-4944-B1A8-F2786D306E00}"/>
                </a:ext>
              </a:extLst>
            </p:cNvPr>
            <p:cNvCxnSpPr>
              <a:cxnSpLocks/>
              <a:stCxn id="31" idx="2"/>
              <a:endCxn id="40" idx="0"/>
            </p:cNvCxnSpPr>
            <p:nvPr/>
          </p:nvCxnSpPr>
          <p:spPr>
            <a:xfrm>
              <a:off x="2895225" y="4309414"/>
              <a:ext cx="911794" cy="23551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0E9A3B-F93F-4192-BAD3-53382F4CE837}"/>
                </a:ext>
              </a:extLst>
            </p:cNvPr>
            <p:cNvCxnSpPr>
              <a:cxnSpLocks/>
              <a:stCxn id="32" idx="2"/>
              <a:endCxn id="41" idx="0"/>
            </p:cNvCxnSpPr>
            <p:nvPr/>
          </p:nvCxnSpPr>
          <p:spPr>
            <a:xfrm>
              <a:off x="2033467" y="4869247"/>
              <a:ext cx="857955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600376-468E-464B-87B0-76BF747C6DBD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2891422" y="4869247"/>
              <a:ext cx="915597" cy="2694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57D43F1-56CE-4674-91DB-4F6CD394A05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>
              <a:off x="2891422" y="5478455"/>
              <a:ext cx="3" cy="2522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4E6401-2F14-4788-B3B1-7371DC5B5394}"/>
                </a:ext>
              </a:extLst>
            </p:cNvPr>
            <p:cNvSpPr txBox="1"/>
            <p:nvPr/>
          </p:nvSpPr>
          <p:spPr>
            <a:xfrm>
              <a:off x="1502802" y="416581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CCBD77-2F95-41FF-AD15-15DC3DF965FD}"/>
                </a:ext>
              </a:extLst>
            </p:cNvPr>
            <p:cNvSpPr/>
            <p:nvPr/>
          </p:nvSpPr>
          <p:spPr>
            <a:xfrm>
              <a:off x="4083996" y="3393276"/>
              <a:ext cx="951015" cy="3397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sink(y)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CA02257-F3E0-4DED-96E3-42A636139C6F}"/>
                </a:ext>
              </a:extLst>
            </p:cNvPr>
            <p:cNvCxnSpPr>
              <a:cxnSpLocks/>
              <a:stCxn id="27" idx="3"/>
              <a:endCxn id="70" idx="1"/>
            </p:cNvCxnSpPr>
            <p:nvPr/>
          </p:nvCxnSpPr>
          <p:spPr>
            <a:xfrm flipV="1">
              <a:off x="3466726" y="3563135"/>
              <a:ext cx="617270" cy="313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B299CC92-A8FB-4D69-9CA5-258DF8C4ED5A}"/>
                </a:ext>
              </a:extLst>
            </p:cNvPr>
            <p:cNvCxnSpPr>
              <a:cxnSpLocks/>
              <a:stCxn id="42" idx="2"/>
              <a:endCxn id="27" idx="1"/>
            </p:cNvCxnSpPr>
            <p:nvPr/>
          </p:nvCxnSpPr>
          <p:spPr>
            <a:xfrm rot="5400000" flipH="1">
              <a:off x="1351705" y="4530687"/>
              <a:ext cx="2504140" cy="575301"/>
            </a:xfrm>
            <a:prstGeom prst="curvedConnector4">
              <a:avLst>
                <a:gd name="adj1" fmla="val -9129"/>
                <a:gd name="adj2" fmla="val 387611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976CB-8F8D-4C60-AAD0-53852A916480}"/>
                </a:ext>
              </a:extLst>
            </p:cNvPr>
            <p:cNvSpPr txBox="1"/>
            <p:nvPr/>
          </p:nvSpPr>
          <p:spPr>
            <a:xfrm>
              <a:off x="868648" y="4880716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{x=T, y=T}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078DB0-84F6-4391-B162-3328B4DAEFF1}"/>
                </a:ext>
              </a:extLst>
            </p:cNvPr>
            <p:cNvSpPr txBox="1"/>
            <p:nvPr/>
          </p:nvSpPr>
          <p:spPr>
            <a:xfrm>
              <a:off x="1479496" y="18248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EF7BC6-251A-465D-AA0C-107541637359}"/>
                </a:ext>
              </a:extLst>
            </p:cNvPr>
            <p:cNvSpPr txBox="1"/>
            <p:nvPr/>
          </p:nvSpPr>
          <p:spPr>
            <a:xfrm>
              <a:off x="1476170" y="234180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1F0557-00A5-4CC3-AFD4-1E39F03E5D13}"/>
                </a:ext>
              </a:extLst>
            </p:cNvPr>
            <p:cNvSpPr txBox="1"/>
            <p:nvPr/>
          </p:nvSpPr>
          <p:spPr>
            <a:xfrm>
              <a:off x="1476170" y="2894597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3: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D90A56-C41A-4DE7-A31C-CEADD23A1111}"/>
                </a:ext>
              </a:extLst>
            </p:cNvPr>
            <p:cNvSpPr txBox="1"/>
            <p:nvPr/>
          </p:nvSpPr>
          <p:spPr>
            <a:xfrm>
              <a:off x="1476170" y="336554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4: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36DEE4-4816-4CAA-95E4-0A041FA84772}"/>
                </a:ext>
              </a:extLst>
            </p:cNvPr>
            <p:cNvSpPr txBox="1"/>
            <p:nvPr/>
          </p:nvSpPr>
          <p:spPr>
            <a:xfrm>
              <a:off x="1476170" y="376676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5: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7B6038-4CA8-4326-969A-58D67E1B1330}"/>
                </a:ext>
              </a:extLst>
            </p:cNvPr>
            <p:cNvSpPr txBox="1"/>
            <p:nvPr/>
          </p:nvSpPr>
          <p:spPr>
            <a:xfrm>
              <a:off x="927502" y="453514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7: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801F4F-2225-4FAE-A194-92503743477D}"/>
                </a:ext>
              </a:extLst>
            </p:cNvPr>
            <p:cNvSpPr txBox="1"/>
            <p:nvPr/>
          </p:nvSpPr>
          <p:spPr>
            <a:xfrm>
              <a:off x="2854142" y="4514723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8: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4AA20-3496-4721-BE66-0C9A85BF4A68}"/>
                </a:ext>
              </a:extLst>
            </p:cNvPr>
            <p:cNvSpPr txBox="1"/>
            <p:nvPr/>
          </p:nvSpPr>
          <p:spPr>
            <a:xfrm>
              <a:off x="1852655" y="512393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9: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E027F6-3C91-446E-AE9B-E7DFA1FE4FA6}"/>
                </a:ext>
              </a:extLst>
            </p:cNvPr>
            <p:cNvSpPr txBox="1"/>
            <p:nvPr/>
          </p:nvSpPr>
          <p:spPr>
            <a:xfrm>
              <a:off x="1852655" y="569371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29F8E-3D91-4101-ADE2-59AABE1AA663}"/>
                </a:ext>
              </a:extLst>
            </p:cNvPr>
            <p:cNvSpPr txBox="1"/>
            <p:nvPr/>
          </p:nvSpPr>
          <p:spPr>
            <a:xfrm>
              <a:off x="4014712" y="30277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6: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A004BA-3EB4-4F2D-B53C-EA69E8676240}"/>
                </a:ext>
              </a:extLst>
            </p:cNvPr>
            <p:cNvSpPr txBox="1"/>
            <p:nvPr/>
          </p:nvSpPr>
          <p:spPr>
            <a:xfrm>
              <a:off x="2986410" y="3667548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true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11973C-B904-42D7-B551-C00D3241A4E8}"/>
                </a:ext>
              </a:extLst>
            </p:cNvPr>
            <p:cNvSpPr txBox="1"/>
            <p:nvPr/>
          </p:nvSpPr>
          <p:spPr>
            <a:xfrm>
              <a:off x="3457317" y="319536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E8316ED-A59B-45A9-8F93-71B5040DB3D0}"/>
              </a:ext>
            </a:extLst>
          </p:cNvPr>
          <p:cNvSpPr txBox="1"/>
          <p:nvPr/>
        </p:nvSpPr>
        <p:spPr>
          <a:xfrm>
            <a:off x="7761435" y="4025180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6: {x=T,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y=MT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FCE6B5-8009-40DC-B61C-0B7E432C95D4}"/>
              </a:ext>
            </a:extLst>
          </p:cNvPr>
          <p:cNvSpPr txBox="1"/>
          <p:nvPr/>
        </p:nvSpPr>
        <p:spPr>
          <a:xfrm>
            <a:off x="7761435" y="3607089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5: {x=T, y=MT}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C0623-F8A5-445B-B272-A84D44C998C0}"/>
              </a:ext>
            </a:extLst>
          </p:cNvPr>
          <p:cNvSpPr txBox="1"/>
          <p:nvPr/>
        </p:nvSpPr>
        <p:spPr>
          <a:xfrm>
            <a:off x="7764031" y="4441510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7: {x=T, y=MT}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D3BA78-06B4-430B-A8AB-C761FFBAA899}"/>
              </a:ext>
            </a:extLst>
          </p:cNvPr>
          <p:cNvSpPr txBox="1"/>
          <p:nvPr/>
        </p:nvSpPr>
        <p:spPr>
          <a:xfrm>
            <a:off x="7761435" y="4816285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 {x=T, y=MT}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055997-778A-44F3-9347-0CA8E42A0807}"/>
              </a:ext>
            </a:extLst>
          </p:cNvPr>
          <p:cNvCxnSpPr/>
          <p:nvPr/>
        </p:nvCxnSpPr>
        <p:spPr>
          <a:xfrm>
            <a:off x="5373077" y="3781979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5B2B1FD-A0DC-48BB-8869-8B6723BAA848}"/>
              </a:ext>
            </a:extLst>
          </p:cNvPr>
          <p:cNvCxnSpPr/>
          <p:nvPr/>
        </p:nvCxnSpPr>
        <p:spPr>
          <a:xfrm>
            <a:off x="5353811" y="4168554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6EC4362-17B3-45EC-829F-92A922BA52B1}"/>
              </a:ext>
            </a:extLst>
          </p:cNvPr>
          <p:cNvCxnSpPr/>
          <p:nvPr/>
        </p:nvCxnSpPr>
        <p:spPr>
          <a:xfrm>
            <a:off x="5418357" y="4593913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BD23ED-1E7E-44A8-9F6D-6D87FF4F2AFD}"/>
              </a:ext>
            </a:extLst>
          </p:cNvPr>
          <p:cNvCxnSpPr/>
          <p:nvPr/>
        </p:nvCxnSpPr>
        <p:spPr>
          <a:xfrm>
            <a:off x="5373077" y="4962448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90D0BB5-FAA1-4A9D-BD24-703516880E5F}"/>
              </a:ext>
            </a:extLst>
          </p:cNvPr>
          <p:cNvSpPr txBox="1"/>
          <p:nvPr/>
        </p:nvSpPr>
        <p:spPr>
          <a:xfrm>
            <a:off x="7845327" y="129197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(round 2)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5A3F2E-FB49-4E16-95C6-97971539487F}"/>
              </a:ext>
            </a:extLst>
          </p:cNvPr>
          <p:cNvSpPr txBox="1"/>
          <p:nvPr/>
        </p:nvSpPr>
        <p:spPr>
          <a:xfrm>
            <a:off x="7786295" y="3182664"/>
            <a:ext cx="208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4: {x=T, y=MT}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54E1C-1922-4433-85C1-009E9872E8A7}"/>
              </a:ext>
            </a:extLst>
          </p:cNvPr>
          <p:cNvSpPr/>
          <p:nvPr/>
        </p:nvSpPr>
        <p:spPr>
          <a:xfrm>
            <a:off x="3228484" y="4943501"/>
            <a:ext cx="139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{x=T, y=UT}</a:t>
            </a:r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70671A7-4D07-47AC-B898-787F1D8E0AFE}"/>
              </a:ext>
            </a:extLst>
          </p:cNvPr>
          <p:cNvCxnSpPr/>
          <p:nvPr/>
        </p:nvCxnSpPr>
        <p:spPr>
          <a:xfrm>
            <a:off x="5336487" y="3306871"/>
            <a:ext cx="1054888" cy="174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189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5" grpId="0"/>
      <p:bldP spid="50" grpId="0"/>
      <p:bldP spid="52" grpId="0"/>
      <p:bldP spid="53" grpId="0"/>
      <p:bldP spid="55" grpId="0"/>
      <p:bldP spid="56" grpId="0"/>
      <p:bldP spid="58" grpId="0"/>
      <p:bldP spid="62" grpId="0"/>
      <p:bldP spid="64" grpId="0"/>
      <p:bldP spid="65" grpId="0"/>
      <p:bldP spid="67" grpId="0"/>
      <p:bldP spid="76" grpId="0"/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4E3-976C-42BC-A75C-9C6D038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Challenging Issue: Leak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622D-A917-4B79-9898-0E1DB96E7B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66800" y="1773692"/>
            <a:ext cx="3118757" cy="3765872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2400" dirty="0">
                <a:latin typeface="Consolas" panose="020B0609020204030204" pitchFamily="49" charset="0"/>
              </a:rPr>
              <a:t>x = source(0);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400" dirty="0">
                <a:latin typeface="Consolas" panose="020B0609020204030204" pitchFamily="49" charset="0"/>
              </a:rPr>
              <a:t>y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if(y == 0){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  z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else{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  z=1;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sink(z);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AE3E88-4520-4EA5-8399-0F2D9479DEE2}"/>
              </a:ext>
            </a:extLst>
          </p:cNvPr>
          <p:cNvSpPr txBox="1">
            <a:spLocks/>
          </p:cNvSpPr>
          <p:nvPr/>
        </p:nvSpPr>
        <p:spPr>
          <a:xfrm>
            <a:off x="4746170" y="1686944"/>
            <a:ext cx="4337957" cy="413657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Implicit flows</a:t>
            </a:r>
          </a:p>
          <a:p>
            <a:pPr lvl="1"/>
            <a:r>
              <a:rPr lang="en-US" dirty="0"/>
              <a:t>Tainted data affects the value of another variable indirectly.</a:t>
            </a:r>
          </a:p>
          <a:p>
            <a:pPr lvl="1"/>
            <a:r>
              <a:rPr lang="en-US" dirty="0"/>
              <a:t>Needed for sound analysis.</a:t>
            </a:r>
          </a:p>
          <a:p>
            <a:r>
              <a:rPr lang="en-US" dirty="0"/>
              <a:t>Under-taint</a:t>
            </a:r>
          </a:p>
          <a:p>
            <a:r>
              <a:rPr lang="en-US" dirty="0"/>
              <a:t>Over-taint</a:t>
            </a:r>
          </a:p>
        </p:txBody>
      </p:sp>
    </p:spTree>
    <p:extLst>
      <p:ext uri="{BB962C8B-B14F-4D97-AF65-F5344CB8AC3E}">
        <p14:creationId xmlns:p14="http://schemas.microsoft.com/office/powerpoint/2010/main" val="125838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E920-AB40-42D9-B9F5-DD03D79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FlowDroid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C26DE7-6FB5-45D2-8D5B-042AE6C62D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53863" y="4251088"/>
            <a:ext cx="3756837" cy="1961708"/>
          </a:xfrm>
        </p:spPr>
        <p:txBody>
          <a:bodyPr>
            <a:normAutofit/>
          </a:bodyPr>
          <a:lstStyle/>
          <a:p>
            <a:r>
              <a:rPr lang="en-US" sz="2000" dirty="0"/>
              <a:t>Handle the challenge of Android applications, </a:t>
            </a:r>
            <a:r>
              <a:rPr lang="en-US" sz="2000" i="1" dirty="0"/>
              <a:t>e.g.,</a:t>
            </a:r>
            <a:r>
              <a:rPr lang="en-US" sz="2000" dirty="0"/>
              <a:t> </a:t>
            </a:r>
            <a:r>
              <a:rPr lang="en-US" sz="1800" dirty="0"/>
              <a:t>callbacks invoked by the Android framework, aliasing.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F2E76-89F9-4AEE-A605-85C4FFFD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4" y="4029738"/>
            <a:ext cx="4632314" cy="2553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1D1F1-22D1-4D45-A498-6DD4FACE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0"/>
          <a:stretch/>
        </p:blipFill>
        <p:spPr>
          <a:xfrm>
            <a:off x="866553" y="1355651"/>
            <a:ext cx="7938188" cy="24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2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E920-AB40-42D9-B9F5-DD03D79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Android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B76C-D9A9-41B4-BE8F-F52D03DAF8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561506"/>
            <a:ext cx="8420100" cy="5099873"/>
          </a:xfrm>
          <a:ln w="28575">
            <a:solidFill>
              <a:schemeClr val="tx1"/>
            </a:solidFill>
          </a:ln>
        </p:spPr>
        <p:txBody>
          <a:bodyPr vert="horz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public class </a:t>
            </a:r>
            <a:r>
              <a:rPr lang="en-US" sz="1600" dirty="0" err="1">
                <a:latin typeface="Consolas" panose="020B0609020204030204" pitchFamily="49" charset="0"/>
              </a:rPr>
              <a:t>LeakageApp</a:t>
            </a:r>
            <a:r>
              <a:rPr lang="en-US" sz="1600" dirty="0">
                <a:latin typeface="Consolas" panose="020B0609020204030204" pitchFamily="49" charset="0"/>
              </a:rPr>
              <a:t> extends Activity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private User </a:t>
            </a:r>
            <a:r>
              <a:rPr lang="en-US" sz="1600" dirty="0" err="1">
                <a:latin typeface="Consolas" panose="020B0609020204030204" pitchFamily="49" charset="0"/>
              </a:rPr>
              <a:t>user</a:t>
            </a:r>
            <a:r>
              <a:rPr lang="en-US" sz="1600" dirty="0">
                <a:latin typeface="Consolas" panose="020B0609020204030204" pitchFamily="49" charset="0"/>
              </a:rPr>
              <a:t> = null 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protected void </a:t>
            </a:r>
            <a:r>
              <a:rPr lang="en-US" sz="1600" dirty="0" err="1">
                <a:latin typeface="Consolas" panose="020B0609020204030204" pitchFamily="49" charset="0"/>
              </a:rPr>
              <a:t>onRestart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usernameText</a:t>
            </a:r>
            <a:r>
              <a:rPr lang="en-US" sz="1600" dirty="0"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R.id.username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passwordText</a:t>
            </a:r>
            <a:r>
              <a:rPr lang="en-US" sz="1600" dirty="0"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latin typeface="Consolas" panose="020B0609020204030204" pitchFamily="49" charset="0"/>
              </a:rPr>
              <a:t>EditText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en-US" sz="1600" dirty="0" err="1">
                <a:latin typeface="Consolas" panose="020B0609020204030204" pitchFamily="49" charset="0"/>
              </a:rPr>
              <a:t>findViewById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R.id.pwdString</a:t>
            </a:r>
            <a:r>
              <a:rPr lang="en-US" sz="1600" dirty="0">
                <a:latin typeface="Consolas" panose="020B0609020204030204" pitchFamily="49" charset="0"/>
              </a:rPr>
              <a:t>);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uname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usernameText.toString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passwordText.toString</a:t>
            </a:r>
            <a:r>
              <a:rPr lang="en-US" sz="1600" dirty="0">
                <a:latin typeface="Consolas" panose="020B0609020204030204" pitchFamily="49" charset="0"/>
              </a:rPr>
              <a:t> 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if (!</a:t>
            </a:r>
            <a:r>
              <a:rPr lang="en-US" sz="1600" dirty="0" err="1">
                <a:latin typeface="Consolas" panose="020B0609020204030204" pitchFamily="49" charset="0"/>
              </a:rPr>
              <a:t>uname.isEmpty</a:t>
            </a:r>
            <a:r>
              <a:rPr lang="en-US" sz="1600" dirty="0">
                <a:latin typeface="Consolas" panose="020B0609020204030204" pitchFamily="49" charset="0"/>
              </a:rPr>
              <a:t>() &amp;&amp; !</a:t>
            </a:r>
            <a:r>
              <a:rPr lang="en-US" sz="1600" dirty="0" err="1">
                <a:latin typeface="Consolas" panose="020B0609020204030204" pitchFamily="49" charset="0"/>
              </a:rPr>
              <a:t>pwd.isEmpty</a:t>
            </a:r>
            <a:r>
              <a:rPr lang="en-US" sz="1600" dirty="0">
                <a:latin typeface="Consolas" panose="020B0609020204030204" pitchFamily="49" charset="0"/>
              </a:rPr>
              <a:t>())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this.user</a:t>
            </a:r>
            <a:r>
              <a:rPr lang="en-US" sz="1600" dirty="0">
                <a:latin typeface="Consolas" panose="020B0609020204030204" pitchFamily="49" charset="0"/>
              </a:rPr>
              <a:t> = new User(</a:t>
            </a:r>
            <a:r>
              <a:rPr lang="en-US" sz="1600" dirty="0" err="1">
                <a:latin typeface="Consolas" panose="020B0609020204030204" pitchFamily="49" charset="0"/>
              </a:rPr>
              <a:t>uname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//callback method used in xml files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public void </a:t>
            </a:r>
            <a:r>
              <a:rPr lang="en-US" sz="1600" dirty="0" err="1">
                <a:latin typeface="Consolas" panose="020B0609020204030204" pitchFamily="49" charset="0"/>
              </a:rPr>
              <a:t>sendMessage</a:t>
            </a:r>
            <a:r>
              <a:rPr lang="en-US" sz="1600" dirty="0">
                <a:latin typeface="Consolas" panose="020B0609020204030204" pitchFamily="49" charset="0"/>
              </a:rPr>
              <a:t>(View view){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if(user 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return;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Password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user.getpwd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pwdString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pwd.getPassword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 = "";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for (char c:pwdString.toCharArray())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 += c + "_";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String message = "User :" + </a:t>
            </a:r>
            <a:r>
              <a:rPr lang="en-US" sz="1600" dirty="0" err="1">
                <a:latin typeface="Consolas" panose="020B0609020204030204" pitchFamily="49" charset="0"/>
              </a:rPr>
              <a:t>user.getName</a:t>
            </a:r>
            <a:r>
              <a:rPr lang="en-US" sz="1600" dirty="0">
                <a:latin typeface="Consolas" panose="020B0609020204030204" pitchFamily="49" charset="0"/>
              </a:rPr>
              <a:t>() + "| </a:t>
            </a:r>
            <a:r>
              <a:rPr lang="en-US" sz="1600" dirty="0" err="1">
                <a:latin typeface="Consolas" panose="020B0609020204030204" pitchFamily="49" charset="0"/>
              </a:rPr>
              <a:t>Pwd</a:t>
            </a:r>
            <a:r>
              <a:rPr lang="en-US" sz="1600" dirty="0">
                <a:latin typeface="Consolas" panose="020B0609020204030204" pitchFamily="49" charset="0"/>
              </a:rPr>
              <a:t> : " + </a:t>
            </a:r>
            <a:r>
              <a:rPr lang="en-US" sz="1600" dirty="0" err="1">
                <a:latin typeface="Consolas" panose="020B0609020204030204" pitchFamily="49" charset="0"/>
              </a:rPr>
              <a:t>obfPwd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SmsManager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sms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SmsManager.getDefault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sms.sendTextMessage</a:t>
            </a:r>
            <a:r>
              <a:rPr lang="en-US" sz="1600" dirty="0">
                <a:latin typeface="Consolas" panose="020B0609020204030204" pitchFamily="49" charset="0"/>
              </a:rPr>
              <a:t>("+44 020 7321 0905", null, message, null, null);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CB74E-E878-424C-B665-0C390ECF73F2}"/>
              </a:ext>
            </a:extLst>
          </p:cNvPr>
          <p:cNvSpPr/>
          <p:nvPr/>
        </p:nvSpPr>
        <p:spPr>
          <a:xfrm>
            <a:off x="990600" y="2407673"/>
            <a:ext cx="8420099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AFCE4-D404-4967-8898-3250DADB2F9A}"/>
              </a:ext>
            </a:extLst>
          </p:cNvPr>
          <p:cNvSpPr/>
          <p:nvPr/>
        </p:nvSpPr>
        <p:spPr>
          <a:xfrm>
            <a:off x="990600" y="5904485"/>
            <a:ext cx="8420099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39B76-6776-424F-8D3C-963C911E3938}"/>
              </a:ext>
            </a:extLst>
          </p:cNvPr>
          <p:cNvSpPr txBox="1"/>
          <p:nvPr/>
        </p:nvSpPr>
        <p:spPr>
          <a:xfrm>
            <a:off x="147099" y="238872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aavi" panose="020B0502040204020203" pitchFamily="34" charset="0"/>
                <a:cs typeface="Raavi" panose="020B0502040204020203" pitchFamily="34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1962-5E69-45CF-8118-EFB95CB90817}"/>
              </a:ext>
            </a:extLst>
          </p:cNvPr>
          <p:cNvSpPr txBox="1"/>
          <p:nvPr/>
        </p:nvSpPr>
        <p:spPr>
          <a:xfrm>
            <a:off x="147098" y="585958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aavi" panose="020B0502040204020203" pitchFamily="34" charset="0"/>
                <a:cs typeface="Raavi" panose="020B0502040204020203" pitchFamily="34" charset="0"/>
              </a:rPr>
              <a:t>Sink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06E26-5C36-4570-A3EF-B67936F66BA4}"/>
              </a:ext>
            </a:extLst>
          </p:cNvPr>
          <p:cNvSpPr/>
          <p:nvPr/>
        </p:nvSpPr>
        <p:spPr>
          <a:xfrm>
            <a:off x="990600" y="3850574"/>
            <a:ext cx="4401044" cy="2605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811F6-3EC8-4A25-BA62-0179D33456FD}"/>
              </a:ext>
            </a:extLst>
          </p:cNvPr>
          <p:cNvSpPr txBox="1"/>
          <p:nvPr/>
        </p:nvSpPr>
        <p:spPr>
          <a:xfrm>
            <a:off x="115040" y="3824544"/>
            <a:ext cx="90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aavi" panose="020B0502040204020203" pitchFamily="34" charset="0"/>
                <a:cs typeface="Raavi" panose="020B0502040204020203" pitchFamily="34" charset="0"/>
              </a:rPr>
              <a:t>callback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DCC-C2B1-4B18-8EA5-07C49860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Graph for Dummy Main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32BF1-864A-4639-9C35-080A3EE1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6" y="1658394"/>
            <a:ext cx="4758805" cy="50102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88DF7-B63A-46E8-B455-7ECCCA7B836C}"/>
              </a:ext>
            </a:extLst>
          </p:cNvPr>
          <p:cNvSpPr/>
          <p:nvPr/>
        </p:nvSpPr>
        <p:spPr>
          <a:xfrm>
            <a:off x="5577190" y="1713022"/>
            <a:ext cx="39750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Call Graph: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Node: function/method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Edge: function call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Method calls translate access paths to the </a:t>
            </a:r>
            <a:r>
              <a:rPr lang="en-US" sz="2000" dirty="0" err="1">
                <a:latin typeface="Raavi" panose="020B0502040204020203" pitchFamily="34" charset="0"/>
                <a:cs typeface="Raavi" panose="020B0502040204020203" pitchFamily="34" charset="0"/>
              </a:rPr>
              <a:t>callee’s</a:t>
            </a:r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 context by replacing actual with formal parameters;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The inverse translation happens at method returns, including the return value if present.</a:t>
            </a:r>
          </a:p>
        </p:txBody>
      </p:sp>
    </p:spTree>
    <p:extLst>
      <p:ext uri="{BB962C8B-B14F-4D97-AF65-F5344CB8AC3E}">
        <p14:creationId xmlns:p14="http://schemas.microsoft.com/office/powerpoint/2010/main" val="167883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0670-27D9-4B62-ABE9-86F2F6E8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B0A90-5492-43DE-8B36-D85C3CAF3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3"/>
          <a:stretch/>
        </p:blipFill>
        <p:spPr>
          <a:xfrm>
            <a:off x="1101911" y="2321365"/>
            <a:ext cx="8308789" cy="3351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192A1-8339-4571-AA1E-3F35770FB5F3}"/>
              </a:ext>
            </a:extLst>
          </p:cNvPr>
          <p:cNvSpPr/>
          <p:nvPr/>
        </p:nvSpPr>
        <p:spPr>
          <a:xfrm>
            <a:off x="1059886" y="1694021"/>
            <a:ext cx="3461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Raavi" panose="020B0502040204020203" pitchFamily="34" charset="0"/>
                <a:cs typeface="Raavi" panose="020B0502040204020203" pitchFamily="34" charset="0"/>
              </a:rPr>
              <a:t>Backward alias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Raavi" panose="020B0502040204020203" pitchFamily="34" charset="0"/>
                <a:cs typeface="Raavi" panose="020B0502040204020203" pitchFamily="34" charset="0"/>
              </a:rPr>
              <a:t>Forward taint analysis</a:t>
            </a:r>
          </a:p>
        </p:txBody>
      </p:sp>
    </p:spTree>
    <p:extLst>
      <p:ext uri="{BB962C8B-B14F-4D97-AF65-F5344CB8AC3E}">
        <p14:creationId xmlns:p14="http://schemas.microsoft.com/office/powerpoint/2010/main" val="62824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76A5-7C52-453E-91CB-ABA972BE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EA2C-A671-419B-96E6-B425FABF1C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Access path</a:t>
            </a:r>
            <a:r>
              <a:rPr lang="en-US" dirty="0"/>
              <a:t>: Taint the left-hand side if any of the operands on the right-hand side is tainted.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x.f</a:t>
            </a:r>
            <a:r>
              <a:rPr lang="en-US" dirty="0"/>
              <a:t> includes taints </a:t>
            </a:r>
            <a:r>
              <a:rPr lang="en-US" dirty="0" err="1"/>
              <a:t>x.f.g</a:t>
            </a:r>
            <a:r>
              <a:rPr lang="en-US" dirty="0"/>
              <a:t>, </a:t>
            </a:r>
            <a:r>
              <a:rPr lang="en-US" dirty="0" err="1"/>
              <a:t>x.f.h</a:t>
            </a:r>
            <a:r>
              <a:rPr lang="en-US" dirty="0"/>
              <a:t>, </a:t>
            </a:r>
            <a:r>
              <a:rPr lang="en-US" dirty="0" err="1"/>
              <a:t>x.f.g.h</a:t>
            </a:r>
            <a:r>
              <a:rPr lang="en-US" dirty="0"/>
              <a:t> and so on.</a:t>
            </a:r>
          </a:p>
          <a:p>
            <a:r>
              <a:rPr lang="en-US" b="1" dirty="0"/>
              <a:t>Array</a:t>
            </a:r>
            <a:r>
              <a:rPr lang="en-US" dirty="0"/>
              <a:t>: Assignments to array elements are treated conservatively by tainting the entire array. </a:t>
            </a:r>
          </a:p>
          <a:p>
            <a:r>
              <a:rPr lang="en-US" b="1" dirty="0"/>
              <a:t>New expression</a:t>
            </a:r>
            <a:r>
              <a:rPr lang="en-US" dirty="0"/>
              <a:t>: Assigning a “new”-expression to a variable x erases all taints modeled by access paths rooted at x. </a:t>
            </a:r>
          </a:p>
        </p:txBody>
      </p:sp>
    </p:spTree>
    <p:extLst>
      <p:ext uri="{BB962C8B-B14F-4D97-AF65-F5344CB8AC3E}">
        <p14:creationId xmlns:p14="http://schemas.microsoft.com/office/powerpoint/2010/main" val="2633826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6479-D0E7-4B2F-9210-B825A5F2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Dynamic Taint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F48C-A857-4C00-9121-8B0462914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5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6E9E-B640-4ADA-A3FB-F9DBAB8B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B2A1F-6C8F-4AEB-868D-3B93B08E7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5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E1E9E2B0-7EAA-442B-891D-B64A082A84EC}"/>
              </a:ext>
            </a:extLst>
          </p:cNvPr>
          <p:cNvSpPr/>
          <p:nvPr/>
        </p:nvSpPr>
        <p:spPr>
          <a:xfrm>
            <a:off x="1242211" y="1703196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C4D1-5CB9-4DF6-BA6C-16511304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168" y="1676681"/>
            <a:ext cx="4722090" cy="228600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>
            <a:normAutofit/>
          </a:bodyPr>
          <a:lstStyle/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None/>
              <a:defRPr/>
            </a:pP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E9C2AB2-E678-4421-AC69-E308B62BB6E8}"/>
              </a:ext>
            </a:extLst>
          </p:cNvPr>
          <p:cNvSpPr/>
          <p:nvPr/>
        </p:nvSpPr>
        <p:spPr>
          <a:xfrm>
            <a:off x="736787" y="1752321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Callout 39">
            <a:extLst>
              <a:ext uri="{FF2B5EF4-FFF2-40B4-BE49-F238E27FC236}">
                <a16:creationId xmlns:a16="http://schemas.microsoft.com/office/drawing/2014/main" id="{4F63BA27-A7BF-4775-A8EB-D97B84D6FEFE}"/>
              </a:ext>
            </a:extLst>
          </p:cNvPr>
          <p:cNvSpPr/>
          <p:nvPr/>
        </p:nvSpPr>
        <p:spPr>
          <a:xfrm>
            <a:off x="4387392" y="2437996"/>
            <a:ext cx="2047849" cy="620722"/>
          </a:xfrm>
          <a:prstGeom prst="wedgeEllipseCallout">
            <a:avLst>
              <a:gd name="adj1" fmla="val -36369"/>
              <a:gd name="adj2" fmla="val -129586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is tainted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408BA9-7221-4223-BFB3-57D88469D5C3}"/>
              </a:ext>
            </a:extLst>
          </p:cNvPr>
          <p:cNvSpPr/>
          <p:nvPr/>
        </p:nvSpPr>
        <p:spPr>
          <a:xfrm>
            <a:off x="2808475" y="613522"/>
            <a:ext cx="444033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 dirty="0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80DC3-76FC-4D0B-9F46-7DDB67F39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9320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5DA4E-F32B-4ECD-BCA3-488D32F2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99" y="609320"/>
            <a:ext cx="1364915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09D55-EE92-4F32-9FC3-40085D687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1980640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8E58F-4D11-42A9-A232-2ED70DDB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592" y="1980640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BC9BCD-D241-427E-B73B-67970C7C05D8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2744041"/>
            <a:chOff x="6096000" y="990601"/>
            <a:chExt cx="2362200" cy="2743199"/>
          </a:xfrm>
        </p:grpSpPr>
        <p:sp>
          <p:nvSpPr>
            <p:cNvPr id="28704" name="TextBox 41">
              <a:extLst>
                <a:ext uri="{FF2B5EF4-FFF2-40B4-BE49-F238E27FC236}">
                  <a16:creationId xmlns:a16="http://schemas.microsoft.com/office/drawing/2014/main" id="{FDEA4F65-ED3B-49C3-9030-A79C12B49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28705" name="TextBox 24">
              <a:extLst>
                <a:ext uri="{FF2B5EF4-FFF2-40B4-BE49-F238E27FC236}">
                  <a16:creationId xmlns:a16="http://schemas.microsoft.com/office/drawing/2014/main" id="{B6F82581-37CF-485A-893A-659992658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06" name="TextBox 25">
              <a:extLst>
                <a:ext uri="{FF2B5EF4-FFF2-40B4-BE49-F238E27FC236}">
                  <a16:creationId xmlns:a16="http://schemas.microsoft.com/office/drawing/2014/main" id="{97D4D28F-9644-436A-8A5A-36CC15B34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1CA717-9DD9-4841-8DF3-E733C675A202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C698D7C-D97C-4B5D-BB8A-45926FCA9159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0A77F-0633-4D65-ADC8-7E4EA518FB62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CAA9F5-99C5-4363-9800-EBC669D4A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909" y="510568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E55D41-01FF-4851-88AB-CCB02BA5B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5112684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A73A4D-8B24-4B62-B4A0-99B475C0E5F3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3581681"/>
            <a:ext cx="3049279" cy="2674003"/>
            <a:chOff x="6096000" y="3657600"/>
            <a:chExt cx="3142308" cy="2674205"/>
          </a:xfrm>
        </p:grpSpPr>
        <p:sp>
          <p:nvSpPr>
            <p:cNvPr id="28698" name="TextBox 26">
              <a:extLst>
                <a:ext uri="{FF2B5EF4-FFF2-40B4-BE49-F238E27FC236}">
                  <a16:creationId xmlns:a16="http://schemas.microsoft.com/office/drawing/2014/main" id="{D306D6C4-F8E3-41C3-AD52-DA82D8CF4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399" y="4419600"/>
              <a:ext cx="1846909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99" name="TextBox 55">
              <a:extLst>
                <a:ext uri="{FF2B5EF4-FFF2-40B4-BE49-F238E27FC236}">
                  <a16:creationId xmlns:a16="http://schemas.microsoft.com/office/drawing/2014/main" id="{9C0CA3C4-B9AE-44D9-AF78-C690D350D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E5180E0-A3E3-412D-80F8-37BE9A3869AF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4F1E65-86E8-464F-B092-26C4C610DD25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BC691E-4A64-410D-BBF1-11275CBFBC7F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03" name="TextBox 66">
              <a:extLst>
                <a:ext uri="{FF2B5EF4-FFF2-40B4-BE49-F238E27FC236}">
                  <a16:creationId xmlns:a16="http://schemas.microsoft.com/office/drawing/2014/main" id="{C4BC90B6-AF72-4C81-A1A2-ED74D9103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9" name="Group 44">
            <a:extLst>
              <a:ext uri="{FF2B5EF4-FFF2-40B4-BE49-F238E27FC236}">
                <a16:creationId xmlns:a16="http://schemas.microsoft.com/office/drawing/2014/main" id="{7EDCA154-001F-44CF-BE9A-F8AF6686C79A}"/>
              </a:ext>
            </a:extLst>
          </p:cNvPr>
          <p:cNvGrpSpPr>
            <a:grpSpLocks/>
          </p:cNvGrpSpPr>
          <p:nvPr/>
        </p:nvGrpSpPr>
        <p:grpSpPr bwMode="auto">
          <a:xfrm>
            <a:off x="906716" y="4953000"/>
            <a:ext cx="5176530" cy="1118034"/>
            <a:chOff x="4419600" y="1524000"/>
            <a:chExt cx="4419600" cy="1118329"/>
          </a:xfrm>
        </p:grpSpPr>
        <p:sp>
          <p:nvSpPr>
            <p:cNvPr id="28694" name="TextBox 45">
              <a:extLst>
                <a:ext uri="{FF2B5EF4-FFF2-40B4-BE49-F238E27FC236}">
                  <a16:creationId xmlns:a16="http://schemas.microsoft.com/office/drawing/2014/main" id="{8518F7C8-A290-47B5-821C-C9A249093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752600"/>
              <a:ext cx="12192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el-GR" altLang="en-US"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95" name="TextBox 46">
              <a:extLst>
                <a:ext uri="{FF2B5EF4-FFF2-40B4-BE49-F238E27FC236}">
                  <a16:creationId xmlns:a16="http://schemas.microsoft.com/office/drawing/2014/main" id="{94ABC18A-4187-4764-B0AB-B40CEE38E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524000"/>
              <a:ext cx="33528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 = </a:t>
              </a:r>
              <a:r>
                <a:rPr lang="en-US" alt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IsUntrusted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en-US" sz="3200" i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src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l-GR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A267D0-EF24-4012-846A-DC26CB8CE4FB}"/>
                </a:ext>
              </a:extLst>
            </p:cNvPr>
            <p:cNvCxnSpPr/>
            <p:nvPr/>
          </p:nvCxnSpPr>
          <p:spPr>
            <a:xfrm>
              <a:off x="5563133" y="2133481"/>
              <a:ext cx="32000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97" name="TextBox 51">
              <a:extLst>
                <a:ext uri="{FF2B5EF4-FFF2-40B4-BE49-F238E27FC236}">
                  <a16:creationId xmlns:a16="http://schemas.microsoft.com/office/drawing/2014/main" id="{F78D14C5-63A3-49E8-967E-56F1B821B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57400"/>
              <a:ext cx="3352800" cy="58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get_input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en-US" sz="3200" i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src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)↓ t</a:t>
              </a:r>
              <a:endParaRPr lang="el-GR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F8ADA55-1567-4ED4-A3CC-E1A1CB67E9A8}"/>
              </a:ext>
            </a:extLst>
          </p:cNvPr>
          <p:cNvSpPr/>
          <p:nvPr/>
        </p:nvSpPr>
        <p:spPr>
          <a:xfrm>
            <a:off x="1033743" y="4350682"/>
            <a:ext cx="4658846" cy="449637"/>
          </a:xfrm>
          <a:prstGeom prst="roundRec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solidFill>
                  <a:schemeClr val="tx1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TaintSeed</a:t>
            </a:r>
            <a:r>
              <a:rPr lang="en-US" sz="2800" b="1" dirty="0">
                <a:solidFill>
                  <a:schemeClr val="tx1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:</a:t>
            </a:r>
            <a:endParaRPr lang="el-GR" sz="2800" b="1" dirty="0">
              <a:solidFill>
                <a:schemeClr val="tx1"/>
              </a:solidFill>
              <a:latin typeface="Consolas" panose="020B0609020204030204" pitchFamily="49" charset="0"/>
              <a:cs typeface="Raavi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86E873-EBB9-4D43-9349-429C14CBBABD}"/>
              </a:ext>
            </a:extLst>
          </p:cNvPr>
          <p:cNvSpPr/>
          <p:nvPr/>
        </p:nvSpPr>
        <p:spPr>
          <a:xfrm>
            <a:off x="828135" y="608607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EE44A9AC-9468-4147-9126-DA4CA023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08" y="1440765"/>
            <a:ext cx="686902" cy="62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 animBg="1"/>
      <p:bldP spid="40" grpId="0" animBg="1"/>
      <p:bldP spid="37" grpId="0" animBg="1"/>
      <p:bldP spid="39" grpId="0"/>
      <p:bldP spid="43" grpId="0"/>
      <p:bldP spid="29" grpId="0"/>
      <p:bldP spid="30" grpId="0"/>
      <p:bldP spid="70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CCBC4B58-1EB0-4E41-AE80-B74688BF5CBB}"/>
              </a:ext>
            </a:extLst>
          </p:cNvPr>
          <p:cNvSpPr/>
          <p:nvPr/>
        </p:nvSpPr>
        <p:spPr>
          <a:xfrm>
            <a:off x="1349223" y="2171724"/>
            <a:ext cx="490370" cy="48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AB3724-D16A-4A16-82E4-06C016A94F98}"/>
              </a:ext>
            </a:extLst>
          </p:cNvPr>
          <p:cNvSpPr/>
          <p:nvPr/>
        </p:nvSpPr>
        <p:spPr>
          <a:xfrm>
            <a:off x="2092289" y="2166254"/>
            <a:ext cx="490371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A8B268-4850-4E73-832F-4173FAC822A4}"/>
              </a:ext>
            </a:extLst>
          </p:cNvPr>
          <p:cNvSpPr/>
          <p:nvPr/>
        </p:nvSpPr>
        <p:spPr>
          <a:xfrm>
            <a:off x="2813711" y="2155093"/>
            <a:ext cx="506423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8BCE3A-2365-4F3C-BA13-9B80948902CF}"/>
              </a:ext>
            </a:extLst>
          </p:cNvPr>
          <p:cNvSpPr/>
          <p:nvPr/>
        </p:nvSpPr>
        <p:spPr>
          <a:xfrm>
            <a:off x="1362761" y="1660048"/>
            <a:ext cx="490369" cy="4841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5" name="Picture 2">
            <a:extLst>
              <a:ext uri="{FF2B5EF4-FFF2-40B4-BE49-F238E27FC236}">
                <a16:creationId xmlns:a16="http://schemas.microsoft.com/office/drawing/2014/main" id="{9693864B-AB1E-4A0C-9E4C-3489D8A5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80" y="1423487"/>
            <a:ext cx="712593" cy="64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86019B94-779C-4C76-BFA0-5DE9C2A2B78E}"/>
              </a:ext>
            </a:extLst>
          </p:cNvPr>
          <p:cNvSpPr/>
          <p:nvPr/>
        </p:nvSpPr>
        <p:spPr>
          <a:xfrm>
            <a:off x="747672" y="2225566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Callout 40">
            <a:extLst>
              <a:ext uri="{FF2B5EF4-FFF2-40B4-BE49-F238E27FC236}">
                <a16:creationId xmlns:a16="http://schemas.microsoft.com/office/drawing/2014/main" id="{0809224C-FB1A-45B8-907E-B60F22BB2809}"/>
              </a:ext>
            </a:extLst>
          </p:cNvPr>
          <p:cNvSpPr/>
          <p:nvPr/>
        </p:nvSpPr>
        <p:spPr>
          <a:xfrm>
            <a:off x="3104029" y="2752660"/>
            <a:ext cx="2699217" cy="981701"/>
          </a:xfrm>
          <a:prstGeom prst="wedgeEllipseCallout">
            <a:avLst>
              <a:gd name="adj1" fmla="val -84595"/>
              <a:gd name="adj2" fmla="val -62968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derived from user input is tainted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8785476-AEEB-4A65-98A1-054FD74DFD6A}"/>
              </a:ext>
            </a:extLst>
          </p:cNvPr>
          <p:cNvSpPr/>
          <p:nvPr/>
        </p:nvSpPr>
        <p:spPr>
          <a:xfrm>
            <a:off x="2808475" y="609320"/>
            <a:ext cx="444033" cy="4580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0C1D79-159B-4B8B-9739-E7A2976330CB}"/>
              </a:ext>
            </a:extLst>
          </p:cNvPr>
          <p:cNvSpPr/>
          <p:nvPr/>
        </p:nvSpPr>
        <p:spPr>
          <a:xfrm>
            <a:off x="811026" y="605118"/>
            <a:ext cx="444033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11" name="TextBox 38">
            <a:extLst>
              <a:ext uri="{FF2B5EF4-FFF2-40B4-BE49-F238E27FC236}">
                <a16:creationId xmlns:a16="http://schemas.microsoft.com/office/drawing/2014/main" id="{1EE52ED6-84A9-4909-A820-4E0F44E8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5118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12" name="TextBox 42">
            <a:extLst>
              <a:ext uri="{FF2B5EF4-FFF2-40B4-BE49-F238E27FC236}">
                <a16:creationId xmlns:a16="http://schemas.microsoft.com/office/drawing/2014/main" id="{79487BD6-8A39-4F53-9769-990239A19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299" y="605118"/>
            <a:ext cx="1147201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2D168-C6A6-4A35-A210-EE51F080F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251432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4638D-50D2-4409-BD4C-B6E7A2757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1353" y="2514321"/>
            <a:ext cx="764813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r>
          </a:p>
        </p:txBody>
      </p:sp>
      <p:grpSp>
        <p:nvGrpSpPr>
          <p:cNvPr id="29715" name="Group 58">
            <a:extLst>
              <a:ext uri="{FF2B5EF4-FFF2-40B4-BE49-F238E27FC236}">
                <a16:creationId xmlns:a16="http://schemas.microsoft.com/office/drawing/2014/main" id="{8CB56704-77E1-4313-9471-2F463CEDE713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2744041"/>
            <a:chOff x="6096000" y="990601"/>
            <a:chExt cx="2362200" cy="2743199"/>
          </a:xfrm>
        </p:grpSpPr>
        <p:sp>
          <p:nvSpPr>
            <p:cNvPr id="29733" name="TextBox 41">
              <a:extLst>
                <a:ext uri="{FF2B5EF4-FFF2-40B4-BE49-F238E27FC236}">
                  <a16:creationId xmlns:a16="http://schemas.microsoft.com/office/drawing/2014/main" id="{2F43CC07-6D1F-45FA-9077-F1C1514C0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29734" name="TextBox 24">
              <a:extLst>
                <a:ext uri="{FF2B5EF4-FFF2-40B4-BE49-F238E27FC236}">
                  <a16:creationId xmlns:a16="http://schemas.microsoft.com/office/drawing/2014/main" id="{B034EB57-9222-49CC-9A33-19F068D91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35" name="TextBox 25">
              <a:extLst>
                <a:ext uri="{FF2B5EF4-FFF2-40B4-BE49-F238E27FC236}">
                  <a16:creationId xmlns:a16="http://schemas.microsoft.com/office/drawing/2014/main" id="{814999F8-A546-44FA-BCEA-E618A5588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36" name="TextBox 28">
              <a:extLst>
                <a:ext uri="{FF2B5EF4-FFF2-40B4-BE49-F238E27FC236}">
                  <a16:creationId xmlns:a16="http://schemas.microsoft.com/office/drawing/2014/main" id="{AF92CBB2-0873-4176-BD62-3671584E5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29737" name="TextBox 29">
              <a:extLst>
                <a:ext uri="{FF2B5EF4-FFF2-40B4-BE49-F238E27FC236}">
                  <a16:creationId xmlns:a16="http://schemas.microsoft.com/office/drawing/2014/main" id="{506B5E27-2A9A-4EC2-BC3B-03723BBCC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7D3A088-794B-4886-B3AA-4AC4C433531E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5FEFDC-1FAE-4B27-BD5E-ADAE0C80CCA4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6B46575-9D53-4EA6-94BD-E23354B666CC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FF6993C-9C61-4075-87BA-189ABA271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909" y="5639361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1D10F6-48B5-4E7F-82B5-665D9A82F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71" y="5663174"/>
            <a:ext cx="369794" cy="5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17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grpSp>
        <p:nvGrpSpPr>
          <p:cNvPr id="29718" name="Group 60">
            <a:extLst>
              <a:ext uri="{FF2B5EF4-FFF2-40B4-BE49-F238E27FC236}">
                <a16:creationId xmlns:a16="http://schemas.microsoft.com/office/drawing/2014/main" id="{8D74072D-EB77-4E9C-9F08-9B4EAE3BDA26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3581681"/>
            <a:ext cx="3327631" cy="2674003"/>
            <a:chOff x="6096000" y="3657600"/>
            <a:chExt cx="3429152" cy="2674205"/>
          </a:xfrm>
        </p:grpSpPr>
        <p:sp>
          <p:nvSpPr>
            <p:cNvPr id="29725" name="TextBox 26">
              <a:extLst>
                <a:ext uri="{FF2B5EF4-FFF2-40B4-BE49-F238E27FC236}">
                  <a16:creationId xmlns:a16="http://schemas.microsoft.com/office/drawing/2014/main" id="{2F1CFD50-ADA3-4094-8068-4452AE8A3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2133752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6" name="TextBox 30">
              <a:extLst>
                <a:ext uri="{FF2B5EF4-FFF2-40B4-BE49-F238E27FC236}">
                  <a16:creationId xmlns:a16="http://schemas.microsoft.com/office/drawing/2014/main" id="{F1F20B04-4AA6-4B2F-B460-C08199EAF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9727" name="TextBox 55">
              <a:extLst>
                <a:ext uri="{FF2B5EF4-FFF2-40B4-BE49-F238E27FC236}">
                  <a16:creationId xmlns:a16="http://schemas.microsoft.com/office/drawing/2014/main" id="{6140AF94-6A68-4FE3-9E4D-757DCFB0E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8" name="TextBox 57">
              <a:extLst>
                <a:ext uri="{FF2B5EF4-FFF2-40B4-BE49-F238E27FC236}">
                  <a16:creationId xmlns:a16="http://schemas.microsoft.com/office/drawing/2014/main" id="{02BE51C7-57AA-43E5-9EDD-72F542760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26ADBD0-69C6-4974-A01B-7FDCC7B4A4F8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E20EC3-42D4-4F9B-9F9F-D44341402D2A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0717E6-E1A5-478E-B9B6-C39FC32514A3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32" name="TextBox 66">
              <a:extLst>
                <a:ext uri="{FF2B5EF4-FFF2-40B4-BE49-F238E27FC236}">
                  <a16:creationId xmlns:a16="http://schemas.microsoft.com/office/drawing/2014/main" id="{25E804C5-2D63-4871-95F6-AEDD8847B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15BF59-B392-408D-9714-322F3E1101EC}"/>
              </a:ext>
            </a:extLst>
          </p:cNvPr>
          <p:cNvGrpSpPr>
            <a:grpSpLocks/>
          </p:cNvGrpSpPr>
          <p:nvPr/>
        </p:nvGrpSpPr>
        <p:grpSpPr bwMode="auto">
          <a:xfrm>
            <a:off x="959504" y="4952999"/>
            <a:ext cx="5693989" cy="1118034"/>
            <a:chOff x="457200" y="4953000"/>
            <a:chExt cx="5867400" cy="1118330"/>
          </a:xfrm>
        </p:grpSpPr>
        <p:sp>
          <p:nvSpPr>
            <p:cNvPr id="29721" name="TextBox 64">
              <a:extLst>
                <a:ext uri="{FF2B5EF4-FFF2-40B4-BE49-F238E27FC236}">
                  <a16:creationId xmlns:a16="http://schemas.microsoft.com/office/drawing/2014/main" id="{0F43DB1D-4DBD-4A2C-AD0A-F31B6151D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181600"/>
              <a:ext cx="1368238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BinOp</a:t>
              </a:r>
              <a:endParaRPr lang="el-GR" altLang="en-US"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22" name="TextBox 65">
              <a:extLst>
                <a:ext uri="{FF2B5EF4-FFF2-40B4-BE49-F238E27FC236}">
                  <a16:creationId xmlns:a16="http://schemas.microsoft.com/office/drawing/2014/main" id="{563D15F9-4944-4F1B-A094-B442C6790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953000"/>
              <a:ext cx="5029200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l-GR" altLang="en-US" sz="32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 , t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l-GR" altLang="en-US" sz="32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[x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el-GR" alt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C897A72-537A-409C-8A53-58D0F624E03E}"/>
                </a:ext>
              </a:extLst>
            </p:cNvPr>
            <p:cNvCxnSpPr/>
            <p:nvPr/>
          </p:nvCxnSpPr>
          <p:spPr>
            <a:xfrm>
              <a:off x="1751925" y="5562481"/>
              <a:ext cx="403861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24" name="TextBox 68">
              <a:extLst>
                <a:ext uri="{FF2B5EF4-FFF2-40B4-BE49-F238E27FC236}">
                  <a16:creationId xmlns:a16="http://schemas.microsoft.com/office/drawing/2014/main" id="{F411EFB2-BE4E-458F-955E-0675EA0EE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486400"/>
              <a:ext cx="4648200" cy="5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+ x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↓ t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 t</a:t>
              </a:r>
              <a:r>
                <a:rPr lang="en-US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l-GR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A1DA7134-20B0-4E51-ADDB-563AC4B80186}"/>
              </a:ext>
            </a:extLst>
          </p:cNvPr>
          <p:cNvSpPr/>
          <p:nvPr/>
        </p:nvSpPr>
        <p:spPr>
          <a:xfrm>
            <a:off x="1033743" y="4333726"/>
            <a:ext cx="4658846" cy="466593"/>
          </a:xfrm>
          <a:prstGeom prst="roundRec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latin typeface="Raavi" panose="020B0502040204020203" pitchFamily="34" charset="0"/>
                <a:cs typeface="Raavi" panose="020B0502040204020203" pitchFamily="34" charset="0"/>
              </a:rPr>
              <a:t>TaintTracker</a:t>
            </a:r>
            <a:endParaRPr lang="el-GR" sz="2800" b="1" dirty="0">
              <a:cs typeface="Raavi" panose="020B0502040204020203" pitchFamily="34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B654724-25FC-4887-A899-5DE83DDE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3" y="1647054"/>
            <a:ext cx="4722090" cy="228600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rtlCol="0">
            <a:normAutofit/>
          </a:bodyPr>
          <a:lstStyle/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None/>
              <a:defRPr/>
            </a:pP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1" grpId="0" animBg="1"/>
      <p:bldP spid="32" grpId="0"/>
      <p:bldP spid="33" grpId="0"/>
      <p:bldP spid="34" grpId="0"/>
      <p:bldP spid="60" grpId="0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26CF418A-D2FB-4230-8EA7-1F6782FF4398}"/>
              </a:ext>
            </a:extLst>
          </p:cNvPr>
          <p:cNvSpPr/>
          <p:nvPr/>
        </p:nvSpPr>
        <p:spPr>
          <a:xfrm>
            <a:off x="1349223" y="2171724"/>
            <a:ext cx="490370" cy="48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6E21DB-0E60-4AF0-BE23-89B71D434EC1}"/>
              </a:ext>
            </a:extLst>
          </p:cNvPr>
          <p:cNvSpPr/>
          <p:nvPr/>
        </p:nvSpPr>
        <p:spPr>
          <a:xfrm>
            <a:off x="2092289" y="2166254"/>
            <a:ext cx="490371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E1584-3F53-4C04-9803-9AF5B07866DF}"/>
              </a:ext>
            </a:extLst>
          </p:cNvPr>
          <p:cNvSpPr/>
          <p:nvPr/>
        </p:nvSpPr>
        <p:spPr>
          <a:xfrm>
            <a:off x="2813711" y="2155093"/>
            <a:ext cx="506423" cy="4732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280734-8DE4-4D63-9E3F-045888EB6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743" y="5220542"/>
            <a:ext cx="5102879" cy="100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353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382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goto</a:t>
            </a:r>
            <a:r>
              <a:rPr lang="en-US" altLang="en-US" sz="35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</a:t>
            </a: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35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= ¬ t</a:t>
            </a: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382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(Must be true to execute)</a:t>
            </a:r>
            <a:endParaRPr lang="el-GR" altLang="en-US" sz="353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8B1D7B-C5CD-45E6-899F-1A4B65D04BDC}"/>
              </a:ext>
            </a:extLst>
          </p:cNvPr>
          <p:cNvSpPr/>
          <p:nvPr/>
        </p:nvSpPr>
        <p:spPr>
          <a:xfrm>
            <a:off x="2245503" y="3102986"/>
            <a:ext cx="490371" cy="4818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6406A6-37F1-4DA7-8625-2F0534B63082}"/>
              </a:ext>
            </a:extLst>
          </p:cNvPr>
          <p:cNvSpPr/>
          <p:nvPr/>
        </p:nvSpPr>
        <p:spPr>
          <a:xfrm>
            <a:off x="1376442" y="1682124"/>
            <a:ext cx="444033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45E76CC-CD4C-4EFF-8430-D9F061F12685}"/>
              </a:ext>
            </a:extLst>
          </p:cNvPr>
          <p:cNvSpPr/>
          <p:nvPr/>
        </p:nvSpPr>
        <p:spPr>
          <a:xfrm>
            <a:off x="3472475" y="3258111"/>
            <a:ext cx="2235223" cy="647139"/>
          </a:xfrm>
          <a:prstGeom prst="wedgeRoundRectCallout">
            <a:avLst>
              <a:gd name="adj1" fmla="val -79428"/>
              <a:gd name="adj2" fmla="val -422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Violation</a:t>
            </a:r>
          </a:p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</a:p>
        </p:txBody>
      </p:sp>
      <p:pic>
        <p:nvPicPr>
          <p:cNvPr id="30732" name="Picture 2">
            <a:extLst>
              <a:ext uri="{FF2B5EF4-FFF2-40B4-BE49-F238E27FC236}">
                <a16:creationId xmlns:a16="http://schemas.microsoft.com/office/drawing/2014/main" id="{8A0B1B39-99B1-4221-8C8F-70EA72D7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34" y="1295681"/>
            <a:ext cx="923085" cy="8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4F0152AC-5879-4260-894C-A702F5D83CE7}"/>
              </a:ext>
            </a:extLst>
          </p:cNvPr>
          <p:cNvSpPr/>
          <p:nvPr/>
        </p:nvSpPr>
        <p:spPr>
          <a:xfrm flipV="1">
            <a:off x="666029" y="3145969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50526B-9DD1-4CC3-A11C-CD6762165392}"/>
              </a:ext>
            </a:extLst>
          </p:cNvPr>
          <p:cNvSpPr/>
          <p:nvPr/>
        </p:nvSpPr>
        <p:spPr>
          <a:xfrm>
            <a:off x="2808475" y="613522"/>
            <a:ext cx="444033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9C6DB5-2759-4B64-8368-6FE58A395139}"/>
              </a:ext>
            </a:extLst>
          </p:cNvPr>
          <p:cNvSpPr/>
          <p:nvPr/>
        </p:nvSpPr>
        <p:spPr>
          <a:xfrm>
            <a:off x="811026" y="609320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7" name="TextBox 38">
            <a:extLst>
              <a:ext uri="{FF2B5EF4-FFF2-40B4-BE49-F238E27FC236}">
                <a16:creationId xmlns:a16="http://schemas.microsoft.com/office/drawing/2014/main" id="{EDD413BA-ED29-4833-A758-AACE4A3F6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346" y="609320"/>
            <a:ext cx="2293004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8" name="TextBox 42">
            <a:extLst>
              <a:ext uri="{FF2B5EF4-FFF2-40B4-BE49-F238E27FC236}">
                <a16:creationId xmlns:a16="http://schemas.microsoft.com/office/drawing/2014/main" id="{88D193A2-98B9-47B4-9284-636E3DE5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300" y="609320"/>
            <a:ext cx="1185700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38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tainted</a:t>
            </a:r>
            <a:endParaRPr lang="en-US" altLang="en-US" sz="194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739" name="Group 73">
            <a:extLst>
              <a:ext uri="{FF2B5EF4-FFF2-40B4-BE49-F238E27FC236}">
                <a16:creationId xmlns:a16="http://schemas.microsoft.com/office/drawing/2014/main" id="{FCF36DF3-BC55-4140-B6E8-1F3C2B7A06E5}"/>
              </a:ext>
            </a:extLst>
          </p:cNvPr>
          <p:cNvGrpSpPr>
            <a:grpSpLocks/>
          </p:cNvGrpSpPr>
          <p:nvPr/>
        </p:nvGrpSpPr>
        <p:grpSpPr bwMode="auto">
          <a:xfrm>
            <a:off x="6432177" y="456640"/>
            <a:ext cx="2293004" cy="3128196"/>
            <a:chOff x="6096000" y="990601"/>
            <a:chExt cx="2362200" cy="3127236"/>
          </a:xfrm>
        </p:grpSpPr>
        <p:sp>
          <p:nvSpPr>
            <p:cNvPr id="30752" name="TextBox 41">
              <a:extLst>
                <a:ext uri="{FF2B5EF4-FFF2-40B4-BE49-F238E27FC236}">
                  <a16:creationId xmlns:a16="http://schemas.microsoft.com/office/drawing/2014/main" id="{E3CA92EF-F2DB-49DC-BEEA-A3A2B4B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811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0753" name="TextBox 24">
              <a:extLst>
                <a:ext uri="{FF2B5EF4-FFF2-40B4-BE49-F238E27FC236}">
                  <a16:creationId xmlns:a16="http://schemas.microsoft.com/office/drawing/2014/main" id="{26FA8E5B-02C3-4275-9BE1-2729E324B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4" name="TextBox 25">
              <a:extLst>
                <a:ext uri="{FF2B5EF4-FFF2-40B4-BE49-F238E27FC236}">
                  <a16:creationId xmlns:a16="http://schemas.microsoft.com/office/drawing/2014/main" id="{D6F32EF9-7B84-4C35-9396-5AA7D732F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5" name="TextBox 28">
              <a:extLst>
                <a:ext uri="{FF2B5EF4-FFF2-40B4-BE49-F238E27FC236}">
                  <a16:creationId xmlns:a16="http://schemas.microsoft.com/office/drawing/2014/main" id="{21C772D4-8D80-4E8E-BB96-E497EFB71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0756" name="TextBox 29">
              <a:extLst>
                <a:ext uri="{FF2B5EF4-FFF2-40B4-BE49-F238E27FC236}">
                  <a16:creationId xmlns:a16="http://schemas.microsoft.com/office/drawing/2014/main" id="{65D09339-66FB-4723-B2F3-FAB8AFE3A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0757" name="TextBox 31">
              <a:extLst>
                <a:ext uri="{FF2B5EF4-FFF2-40B4-BE49-F238E27FC236}">
                  <a16:creationId xmlns:a16="http://schemas.microsoft.com/office/drawing/2014/main" id="{11C0427E-C3A3-42C4-8A11-ACE6DA405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8000"/>
              <a:ext cx="381000" cy="5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0758" name="TextBox 32">
              <a:extLst>
                <a:ext uri="{FF2B5EF4-FFF2-40B4-BE49-F238E27FC236}">
                  <a16:creationId xmlns:a16="http://schemas.microsoft.com/office/drawing/2014/main" id="{14990478-012B-4147-A270-DDC39ED18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3048000"/>
              <a:ext cx="609600" cy="106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49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2E5346-63CF-4E63-B098-06C1CB317F22}"/>
                </a:ext>
              </a:extLst>
            </p:cNvPr>
            <p:cNvCxnSpPr/>
            <p:nvPr/>
          </p:nvCxnSpPr>
          <p:spPr>
            <a:xfrm>
              <a:off x="6096000" y="1752367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6DE42EA-785E-4200-8651-2684FF2A67F0}"/>
                </a:ext>
              </a:extLst>
            </p:cNvPr>
            <p:cNvCxnSpPr/>
            <p:nvPr/>
          </p:nvCxnSpPr>
          <p:spPr>
            <a:xfrm>
              <a:off x="6096000" y="2361501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04ABDA6-DED4-4B80-ABEC-F763430617C7}"/>
                </a:ext>
              </a:extLst>
            </p:cNvPr>
            <p:cNvCxnSpPr/>
            <p:nvPr/>
          </p:nvCxnSpPr>
          <p:spPr>
            <a:xfrm rot="16200000" flipH="1">
              <a:off x="6419861" y="2724325"/>
              <a:ext cx="1981433" cy="375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40" name="Group 68">
            <a:extLst>
              <a:ext uri="{FF2B5EF4-FFF2-40B4-BE49-F238E27FC236}">
                <a16:creationId xmlns:a16="http://schemas.microsoft.com/office/drawing/2014/main" id="{6F39614C-F06C-4CF0-9EE4-6CBAC2321098}"/>
              </a:ext>
            </a:extLst>
          </p:cNvPr>
          <p:cNvGrpSpPr>
            <a:grpSpLocks/>
          </p:cNvGrpSpPr>
          <p:nvPr/>
        </p:nvGrpSpPr>
        <p:grpSpPr bwMode="auto">
          <a:xfrm>
            <a:off x="6432178" y="3581681"/>
            <a:ext cx="2969318" cy="2674003"/>
            <a:chOff x="6096000" y="3657600"/>
            <a:chExt cx="3059907" cy="2674205"/>
          </a:xfrm>
        </p:grpSpPr>
        <p:sp>
          <p:nvSpPr>
            <p:cNvPr id="30742" name="TextBox 26">
              <a:extLst>
                <a:ext uri="{FF2B5EF4-FFF2-40B4-BE49-F238E27FC236}">
                  <a16:creationId xmlns:a16="http://schemas.microsoft.com/office/drawing/2014/main" id="{9F798285-503A-4049-B226-945A11384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399" y="4419600"/>
              <a:ext cx="1764508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73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43" name="TextBox 30">
              <a:extLst>
                <a:ext uri="{FF2B5EF4-FFF2-40B4-BE49-F238E27FC236}">
                  <a16:creationId xmlns:a16="http://schemas.microsoft.com/office/drawing/2014/main" id="{6F6334ED-95B3-4B08-9026-C9796F08D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0744" name="TextBox 33">
              <a:extLst>
                <a:ext uri="{FF2B5EF4-FFF2-40B4-BE49-F238E27FC236}">
                  <a16:creationId xmlns:a16="http://schemas.microsoft.com/office/drawing/2014/main" id="{7299C998-8B99-45F7-B738-DE6A47D3F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715000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0745" name="TextBox 55">
              <a:extLst>
                <a:ext uri="{FF2B5EF4-FFF2-40B4-BE49-F238E27FC236}">
                  <a16:creationId xmlns:a16="http://schemas.microsoft.com/office/drawing/2014/main" id="{5BC6B427-C90A-4ABD-B606-AB089A0D2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588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46" name="TextBox 57">
              <a:extLst>
                <a:ext uri="{FF2B5EF4-FFF2-40B4-BE49-F238E27FC236}">
                  <a16:creationId xmlns:a16="http://schemas.microsoft.com/office/drawing/2014/main" id="{AD73C152-A8E5-4662-A45B-FCCD27833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0747" name="TextBox 59">
              <a:extLst>
                <a:ext uri="{FF2B5EF4-FFF2-40B4-BE49-F238E27FC236}">
                  <a16:creationId xmlns:a16="http://schemas.microsoft.com/office/drawing/2014/main" id="{CFE0770E-8699-4EC1-B075-74DC08C3C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722204"/>
              <a:ext cx="381000" cy="58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3177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840D57-3462-42D9-899F-86A245977813}"/>
                </a:ext>
              </a:extLst>
            </p:cNvPr>
            <p:cNvCxnSpPr/>
            <p:nvPr/>
          </p:nvCxnSpPr>
          <p:spPr>
            <a:xfrm flipV="1">
              <a:off x="6096000" y="4419657"/>
              <a:ext cx="2742592" cy="7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19F756-7B38-49ED-A16A-4045FBDDB4AD}"/>
                </a:ext>
              </a:extLst>
            </p:cNvPr>
            <p:cNvCxnSpPr/>
            <p:nvPr/>
          </p:nvCxnSpPr>
          <p:spPr>
            <a:xfrm flipV="1">
              <a:off x="6096000" y="5029023"/>
              <a:ext cx="2742592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82C637-EF45-4EF3-905C-7AEAD0A802E9}"/>
                </a:ext>
              </a:extLst>
            </p:cNvPr>
            <p:cNvCxnSpPr/>
            <p:nvPr/>
          </p:nvCxnSpPr>
          <p:spPr>
            <a:xfrm rot="16200000" flipH="1">
              <a:off x="6415954" y="5356966"/>
              <a:ext cx="1912148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51" name="TextBox 66">
              <a:extLst>
                <a:ext uri="{FF2B5EF4-FFF2-40B4-BE49-F238E27FC236}">
                  <a16:creationId xmlns:a16="http://schemas.microsoft.com/office/drawing/2014/main" id="{727A5832-A765-4DD8-ACA9-75EFC7AFC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812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677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1FF4B58-8A77-42D9-BEAC-5A0B6BCEECD8}"/>
              </a:ext>
            </a:extLst>
          </p:cNvPr>
          <p:cNvSpPr/>
          <p:nvPr/>
        </p:nvSpPr>
        <p:spPr>
          <a:xfrm>
            <a:off x="1033743" y="4515548"/>
            <a:ext cx="4658846" cy="437452"/>
          </a:xfrm>
          <a:prstGeom prst="roundRect">
            <a:avLst/>
          </a:prstGeom>
          <a:ln w="28575">
            <a:solidFill>
              <a:schemeClr val="bg1"/>
            </a:solidFill>
          </a:ln>
        </p:spPr>
        <p:txBody>
          <a:bodyPr vert="horz" rtlCol="0">
            <a:no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800" b="1" dirty="0" err="1">
                <a:latin typeface="Raavi" panose="020B0502040204020203" pitchFamily="34" charset="0"/>
                <a:cs typeface="Raavi" panose="020B0502040204020203" pitchFamily="34" charset="0"/>
              </a:rPr>
              <a:t>TaintAssert</a:t>
            </a:r>
            <a:r>
              <a:rPr lang="en-US" sz="2800" b="1" dirty="0">
                <a:latin typeface="Raavi" panose="020B0502040204020203" pitchFamily="34" charset="0"/>
                <a:cs typeface="Raavi" panose="020B0502040204020203" pitchFamily="34" charset="0"/>
              </a:rPr>
              <a:t>:</a:t>
            </a:r>
            <a:endParaRPr lang="el-GR" sz="2800" b="1" dirty="0">
              <a:cs typeface="Raavi" panose="020B0502040204020203" pitchFamily="34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5CED8AF-F629-429B-A305-08F361E33A86}"/>
              </a:ext>
            </a:extLst>
          </p:cNvPr>
          <p:cNvSpPr txBox="1">
            <a:spLocks/>
          </p:cNvSpPr>
          <p:nvPr/>
        </p:nvSpPr>
        <p:spPr>
          <a:xfrm>
            <a:off x="1414383" y="1647054"/>
            <a:ext cx="4722090" cy="2286000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get_input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y = x +</a:t>
            </a:r>
            <a:r>
              <a:rPr lang="en-US" sz="794" dirty="0">
                <a:latin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</a:rPr>
              <a:t>42 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buFont typeface="Wingdings 2"/>
              <a:buNone/>
              <a:defRPr/>
            </a:pPr>
            <a:r>
              <a:rPr lang="en-US" dirty="0" err="1">
                <a:latin typeface="Consolas" panose="020B0609020204030204" pitchFamily="49" charset="0"/>
              </a:rPr>
              <a:t>Goto</a:t>
            </a:r>
            <a:r>
              <a:rPr lang="en-US" dirty="0">
                <a:latin typeface="Consolas" panose="020B0609020204030204" pitchFamily="49" charset="0"/>
              </a:rPr>
              <a:t> 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803BD-3434-42C4-822E-9D01A2156AA9}"/>
              </a:ext>
            </a:extLst>
          </p:cNvPr>
          <p:cNvSpPr txBox="1"/>
          <p:nvPr/>
        </p:nvSpPr>
        <p:spPr>
          <a:xfrm>
            <a:off x="1014095" y="6333347"/>
            <a:ext cx="5522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aavi" panose="020B0502040204020203" pitchFamily="34" charset="0"/>
                <a:cs typeface="Raavi" panose="020B0502040204020203" pitchFamily="34" charset="0"/>
              </a:rPr>
              <a:t>Why? Jump/Return address has been overwritten.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AF632B90-C667-4E84-8F91-1196709E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Memory Load</a:t>
            </a:r>
            <a:endParaRPr lang="el-GR" altLang="en-US" dirty="0"/>
          </a:p>
        </p:txBody>
      </p:sp>
      <p:sp>
        <p:nvSpPr>
          <p:cNvPr id="35846" name="TextBox 6">
            <a:extLst>
              <a:ext uri="{FF2B5EF4-FFF2-40B4-BE49-F238E27FC236}">
                <a16:creationId xmlns:a16="http://schemas.microsoft.com/office/drawing/2014/main" id="{A808F211-D11F-43DA-9311-769DE4B7B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409" y="1524001"/>
            <a:ext cx="1923209" cy="52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l-GR" alt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7" name="TextBox 7">
            <a:extLst>
              <a:ext uri="{FF2B5EF4-FFF2-40B4-BE49-F238E27FC236}">
                <a16:creationId xmlns:a16="http://schemas.microsoft.com/office/drawing/2014/main" id="{29F235A8-78D3-4EEF-B2F5-256295EF6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699" y="1524001"/>
            <a:ext cx="1923210" cy="52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l-GR" alt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848" name="Group 73">
            <a:extLst>
              <a:ext uri="{FF2B5EF4-FFF2-40B4-BE49-F238E27FC236}">
                <a16:creationId xmlns:a16="http://schemas.microsoft.com/office/drawing/2014/main" id="{25E7FE22-F325-4DF5-BBF0-2E44F1C6C016}"/>
              </a:ext>
            </a:extLst>
          </p:cNvPr>
          <p:cNvGrpSpPr>
            <a:grpSpLocks/>
          </p:cNvGrpSpPr>
          <p:nvPr/>
        </p:nvGrpSpPr>
        <p:grpSpPr bwMode="auto">
          <a:xfrm>
            <a:off x="1550615" y="1980640"/>
            <a:ext cx="2293003" cy="2057681"/>
            <a:chOff x="6096000" y="990601"/>
            <a:chExt cx="2362200" cy="2056965"/>
          </a:xfrm>
        </p:grpSpPr>
        <p:sp>
          <p:nvSpPr>
            <p:cNvPr id="35878" name="TextBox 9">
              <a:extLst>
                <a:ext uri="{FF2B5EF4-FFF2-40B4-BE49-F238E27FC236}">
                  <a16:creationId xmlns:a16="http://schemas.microsoft.com/office/drawing/2014/main" id="{8C2C66BF-BB4D-4C19-9300-D427AAD952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769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5879" name="TextBox 10">
              <a:extLst>
                <a:ext uri="{FF2B5EF4-FFF2-40B4-BE49-F238E27FC236}">
                  <a16:creationId xmlns:a16="http://schemas.microsoft.com/office/drawing/2014/main" id="{4EC32371-4717-4649-AFA4-A471E3072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752600"/>
              <a:ext cx="9906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80" name="TextBox 11">
              <a:extLst>
                <a:ext uri="{FF2B5EF4-FFF2-40B4-BE49-F238E27FC236}">
                  <a16:creationId xmlns:a16="http://schemas.microsoft.com/office/drawing/2014/main" id="{40BE5CCB-86EC-4FA6-B616-9EDA2E575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81" name="TextBox 12">
              <a:extLst>
                <a:ext uri="{FF2B5EF4-FFF2-40B4-BE49-F238E27FC236}">
                  <a16:creationId xmlns:a16="http://schemas.microsoft.com/office/drawing/2014/main" id="{FF2660F6-843E-4272-B4F1-F89AA98CC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514600"/>
              <a:ext cx="3810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5882" name="TextBox 13">
              <a:extLst>
                <a:ext uri="{FF2B5EF4-FFF2-40B4-BE49-F238E27FC236}">
                  <a16:creationId xmlns:a16="http://schemas.microsoft.com/office/drawing/2014/main" id="{A4894DFC-8B81-4019-9014-FCF88E1C4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3DA5F1-318C-43A8-AFAE-E0A51C688E3C}"/>
                </a:ext>
              </a:extLst>
            </p:cNvPr>
            <p:cNvCxnSpPr/>
            <p:nvPr/>
          </p:nvCxnSpPr>
          <p:spPr>
            <a:xfrm>
              <a:off x="6096000" y="1752336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CBE362-8BF1-48BD-A753-3823D4E9AA5F}"/>
                </a:ext>
              </a:extLst>
            </p:cNvPr>
            <p:cNvCxnSpPr/>
            <p:nvPr/>
          </p:nvCxnSpPr>
          <p:spPr>
            <a:xfrm>
              <a:off x="6096000" y="2362844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D5186C9-6830-4B49-939E-36ADD7773006}"/>
                </a:ext>
              </a:extLst>
            </p:cNvPr>
            <p:cNvCxnSpPr/>
            <p:nvPr/>
          </p:nvCxnSpPr>
          <p:spPr>
            <a:xfrm rot="5400000">
              <a:off x="6744204" y="2399951"/>
              <a:ext cx="129523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9" name="Group 68">
            <a:extLst>
              <a:ext uri="{FF2B5EF4-FFF2-40B4-BE49-F238E27FC236}">
                <a16:creationId xmlns:a16="http://schemas.microsoft.com/office/drawing/2014/main" id="{C6E958BB-77A4-4B0C-BA9D-12801114A1A3}"/>
              </a:ext>
            </a:extLst>
          </p:cNvPr>
          <p:cNvGrpSpPr>
            <a:grpSpLocks/>
          </p:cNvGrpSpPr>
          <p:nvPr/>
        </p:nvGrpSpPr>
        <p:grpSpPr bwMode="auto">
          <a:xfrm>
            <a:off x="1550615" y="3885640"/>
            <a:ext cx="3069453" cy="2057681"/>
            <a:chOff x="6096000" y="3657600"/>
            <a:chExt cx="3161522" cy="2057163"/>
          </a:xfrm>
        </p:grpSpPr>
        <p:sp>
          <p:nvSpPr>
            <p:cNvPr id="35870" name="TextBox 22">
              <a:extLst>
                <a:ext uri="{FF2B5EF4-FFF2-40B4-BE49-F238E27FC236}">
                  <a16:creationId xmlns:a16="http://schemas.microsoft.com/office/drawing/2014/main" id="{8286B536-C321-49B7-AD50-1775EC66B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1866122" cy="5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71" name="TextBox 23">
              <a:extLst>
                <a:ext uri="{FF2B5EF4-FFF2-40B4-BE49-F238E27FC236}">
                  <a16:creationId xmlns:a16="http://schemas.microsoft.com/office/drawing/2014/main" id="{727C2E06-3A32-466F-A51C-3C3E2F98F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9795" y="5181600"/>
              <a:ext cx="381000" cy="5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5872" name="TextBox 25">
              <a:extLst>
                <a:ext uri="{FF2B5EF4-FFF2-40B4-BE49-F238E27FC236}">
                  <a16:creationId xmlns:a16="http://schemas.microsoft.com/office/drawing/2014/main" id="{AC0F1915-59C6-4F22-A4F1-A27FCB74C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5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73" name="TextBox 26">
              <a:extLst>
                <a:ext uri="{FF2B5EF4-FFF2-40B4-BE49-F238E27FC236}">
                  <a16:creationId xmlns:a16="http://schemas.microsoft.com/office/drawing/2014/main" id="{5ABDF512-F0E0-477E-9E46-8E31D49CE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5188804"/>
              <a:ext cx="381000" cy="5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E7878AB-D347-476F-A5BE-4B0E79B435A4}"/>
                </a:ext>
              </a:extLst>
            </p:cNvPr>
            <p:cNvCxnSpPr/>
            <p:nvPr/>
          </p:nvCxnSpPr>
          <p:spPr>
            <a:xfrm flipV="1">
              <a:off x="6096000" y="4419408"/>
              <a:ext cx="2742668" cy="70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EA5F41-D63E-4CD6-B881-673C5F8B43CF}"/>
                </a:ext>
              </a:extLst>
            </p:cNvPr>
            <p:cNvCxnSpPr/>
            <p:nvPr/>
          </p:nvCxnSpPr>
          <p:spPr>
            <a:xfrm flipV="1">
              <a:off x="6096000" y="5028575"/>
              <a:ext cx="2742668" cy="84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C659EC-0363-43B1-9313-0D1A721E3D86}"/>
                </a:ext>
              </a:extLst>
            </p:cNvPr>
            <p:cNvCxnSpPr/>
            <p:nvPr/>
          </p:nvCxnSpPr>
          <p:spPr>
            <a:xfrm rot="16200000" flipH="1">
              <a:off x="6724436" y="5047608"/>
              <a:ext cx="1295355" cy="389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77" name="TextBox 31">
              <a:extLst>
                <a:ext uri="{FF2B5EF4-FFF2-40B4-BE49-F238E27FC236}">
                  <a16:creationId xmlns:a16="http://schemas.microsoft.com/office/drawing/2014/main" id="{875A20FD-B7E2-4CEE-AF3E-0D568C883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533400" cy="769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4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</a:p>
          </p:txBody>
        </p:sp>
      </p:grpSp>
      <p:grpSp>
        <p:nvGrpSpPr>
          <p:cNvPr id="35850" name="Group 35">
            <a:extLst>
              <a:ext uri="{FF2B5EF4-FFF2-40B4-BE49-F238E27FC236}">
                <a16:creationId xmlns:a16="http://schemas.microsoft.com/office/drawing/2014/main" id="{78C94E9E-BD4B-4EE5-9ADB-A32119CD567E}"/>
              </a:ext>
            </a:extLst>
          </p:cNvPr>
          <p:cNvGrpSpPr>
            <a:grpSpLocks/>
          </p:cNvGrpSpPr>
          <p:nvPr/>
        </p:nvGrpSpPr>
        <p:grpSpPr bwMode="auto">
          <a:xfrm>
            <a:off x="5988144" y="1980640"/>
            <a:ext cx="2293003" cy="2047749"/>
            <a:chOff x="6096000" y="990601"/>
            <a:chExt cx="2362200" cy="2047037"/>
          </a:xfrm>
        </p:grpSpPr>
        <p:sp>
          <p:nvSpPr>
            <p:cNvPr id="35861" name="TextBox 36">
              <a:extLst>
                <a:ext uri="{FF2B5EF4-FFF2-40B4-BE49-F238E27FC236}">
                  <a16:creationId xmlns:a16="http://schemas.microsoft.com/office/drawing/2014/main" id="{2CE1989D-B943-4D88-9C23-B4251D99C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990601"/>
              <a:ext cx="533400" cy="769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</a:p>
          </p:txBody>
        </p:sp>
        <p:sp>
          <p:nvSpPr>
            <p:cNvPr id="35862" name="TextBox 37">
              <a:extLst>
                <a:ext uri="{FF2B5EF4-FFF2-40B4-BE49-F238E27FC236}">
                  <a16:creationId xmlns:a16="http://schemas.microsoft.com/office/drawing/2014/main" id="{04E9048C-CFDE-432C-90F4-88BBD8A5BD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1876" y="1752600"/>
              <a:ext cx="1143325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3" name="TextBox 38">
              <a:extLst>
                <a:ext uri="{FF2B5EF4-FFF2-40B4-BE49-F238E27FC236}">
                  <a16:creationId xmlns:a16="http://schemas.microsoft.com/office/drawing/2014/main" id="{AF7AA983-C04A-422F-B35C-E6587187D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752600"/>
              <a:ext cx="10668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4" name="TextBox 39">
              <a:extLst>
                <a:ext uri="{FF2B5EF4-FFF2-40B4-BE49-F238E27FC236}">
                  <a16:creationId xmlns:a16="http://schemas.microsoft.com/office/drawing/2014/main" id="{4E0EA6BE-635A-4600-8127-699D3C2D8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2514600"/>
              <a:ext cx="3810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5865" name="TextBox 40">
              <a:extLst>
                <a:ext uri="{FF2B5EF4-FFF2-40B4-BE49-F238E27FC236}">
                  <a16:creationId xmlns:a16="http://schemas.microsoft.com/office/drawing/2014/main" id="{8079F870-5F3F-467E-86EA-F492D61A5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10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6" name="TextBox 41">
              <a:extLst>
                <a:ext uri="{FF2B5EF4-FFF2-40B4-BE49-F238E27FC236}">
                  <a16:creationId xmlns:a16="http://schemas.microsoft.com/office/drawing/2014/main" id="{1FA8C8E5-2E71-4505-B040-4A091463F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2514600"/>
              <a:ext cx="838198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l-GR" alt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16841-CD9B-41DF-A00C-4F37216950EE}"/>
                </a:ext>
              </a:extLst>
            </p:cNvPr>
            <p:cNvCxnSpPr/>
            <p:nvPr/>
          </p:nvCxnSpPr>
          <p:spPr>
            <a:xfrm>
              <a:off x="6096000" y="1752336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FB451F-2A6F-4010-8FFC-A121765ABD23}"/>
                </a:ext>
              </a:extLst>
            </p:cNvPr>
            <p:cNvCxnSpPr/>
            <p:nvPr/>
          </p:nvCxnSpPr>
          <p:spPr>
            <a:xfrm>
              <a:off x="6096000" y="2362844"/>
              <a:ext cx="2362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842B8A-186B-4BF0-A33E-1FA69F3CCAB2}"/>
                </a:ext>
              </a:extLst>
            </p:cNvPr>
            <p:cNvCxnSpPr/>
            <p:nvPr/>
          </p:nvCxnSpPr>
          <p:spPr>
            <a:xfrm rot="5400000">
              <a:off x="6782010" y="2362145"/>
              <a:ext cx="121961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51" name="Group 45">
            <a:extLst>
              <a:ext uri="{FF2B5EF4-FFF2-40B4-BE49-F238E27FC236}">
                <a16:creationId xmlns:a16="http://schemas.microsoft.com/office/drawing/2014/main" id="{D3658E95-EEBC-4D37-B17B-B7551ACA54EF}"/>
              </a:ext>
            </a:extLst>
          </p:cNvPr>
          <p:cNvGrpSpPr>
            <a:grpSpLocks/>
          </p:cNvGrpSpPr>
          <p:nvPr/>
        </p:nvGrpSpPr>
        <p:grpSpPr bwMode="auto">
          <a:xfrm>
            <a:off x="6061797" y="3885640"/>
            <a:ext cx="3068637" cy="2047749"/>
            <a:chOff x="6095398" y="3657600"/>
            <a:chExt cx="3162257" cy="2047038"/>
          </a:xfrm>
        </p:grpSpPr>
        <p:sp>
          <p:nvSpPr>
            <p:cNvPr id="35853" name="TextBox 46">
              <a:extLst>
                <a:ext uri="{FF2B5EF4-FFF2-40B4-BE49-F238E27FC236}">
                  <a16:creationId xmlns:a16="http://schemas.microsoft.com/office/drawing/2014/main" id="{70793529-AC57-4CD7-B9BC-F7688F600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1866255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54" name="TextBox 47">
              <a:extLst>
                <a:ext uri="{FF2B5EF4-FFF2-40B4-BE49-F238E27FC236}">
                  <a16:creationId xmlns:a16="http://schemas.microsoft.com/office/drawing/2014/main" id="{2437B6DA-1E04-41F0-890C-37BEED4DFA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0835" y="5181336"/>
              <a:ext cx="3810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5855" name="TextBox 48">
              <a:extLst>
                <a:ext uri="{FF2B5EF4-FFF2-40B4-BE49-F238E27FC236}">
                  <a16:creationId xmlns:a16="http://schemas.microsoft.com/office/drawing/2014/main" id="{F4288D67-3D38-45E3-87A4-392C31936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5398" y="4426804"/>
              <a:ext cx="1219803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56" name="TextBox 49">
              <a:extLst>
                <a:ext uri="{FF2B5EF4-FFF2-40B4-BE49-F238E27FC236}">
                  <a16:creationId xmlns:a16="http://schemas.microsoft.com/office/drawing/2014/main" id="{56846AC7-1C7C-4466-82AA-91B2FC09C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81000" cy="5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206B8-526A-4742-89C1-AB5468F4FA11}"/>
                </a:ext>
              </a:extLst>
            </p:cNvPr>
            <p:cNvCxnSpPr/>
            <p:nvPr/>
          </p:nvCxnSpPr>
          <p:spPr>
            <a:xfrm flipV="1">
              <a:off x="6096000" y="4419335"/>
              <a:ext cx="2742592" cy="70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105AC0-7C39-4830-8B82-B59D24E6C4D5}"/>
                </a:ext>
              </a:extLst>
            </p:cNvPr>
            <p:cNvCxnSpPr/>
            <p:nvPr/>
          </p:nvCxnSpPr>
          <p:spPr>
            <a:xfrm flipV="1">
              <a:off x="6096000" y="5029844"/>
              <a:ext cx="2742592" cy="70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39395D-7C6A-45EE-8E5A-226EADBC7FAF}"/>
                </a:ext>
              </a:extLst>
            </p:cNvPr>
            <p:cNvCxnSpPr/>
            <p:nvPr/>
          </p:nvCxnSpPr>
          <p:spPr>
            <a:xfrm rot="16200000" flipH="1">
              <a:off x="6762219" y="5010379"/>
              <a:ext cx="1219617" cy="375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60" name="TextBox 53">
              <a:extLst>
                <a:ext uri="{FF2B5EF4-FFF2-40B4-BE49-F238E27FC236}">
                  <a16:creationId xmlns:a16="http://schemas.microsoft.com/office/drawing/2014/main" id="{E56811C2-D588-4230-8D1E-C78B639B5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657600"/>
              <a:ext cx="609600" cy="769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4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endParaRPr lang="el-GR" altLang="en-US" sz="44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53B83C-AC1D-4B61-A6A5-1A14F065AA47}"/>
              </a:ext>
            </a:extLst>
          </p:cNvPr>
          <p:cNvCxnSpPr/>
          <p:nvPr/>
        </p:nvCxnSpPr>
        <p:spPr>
          <a:xfrm rot="5400000">
            <a:off x="2702719" y="3924161"/>
            <a:ext cx="46490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AADC7BE5-FED1-489A-A867-730E458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Problem: Memory Addresses</a:t>
            </a:r>
          </a:p>
        </p:txBody>
      </p:sp>
      <p:sp>
        <p:nvSpPr>
          <p:cNvPr id="36867" name="Date Placeholder 2">
            <a:extLst>
              <a:ext uri="{FF2B5EF4-FFF2-40B4-BE49-F238E27FC236}">
                <a16:creationId xmlns:a16="http://schemas.microsoft.com/office/drawing/2014/main" id="{03261CC7-B70F-4929-9F2C-4F1F895DEF7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6B2300F5-8DE4-4079-90B1-5E6AE61A1418}" type="datetime1">
              <a:rPr lang="en-US" altLang="en-US" smtClean="0">
                <a:solidFill>
                  <a:srgbClr val="898989"/>
                </a:solidFill>
              </a:rPr>
              <a:pPr/>
              <a:t>5/16/2020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6869" name="Slide Number Placeholder 4">
            <a:extLst>
              <a:ext uri="{FF2B5EF4-FFF2-40B4-BE49-F238E27FC236}">
                <a16:creationId xmlns:a16="http://schemas.microsoft.com/office/drawing/2014/main" id="{7BB538AF-5A72-4EC6-A058-0695E2CB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24FFF832-688A-4C3A-AAE8-BAD8FFB9B918}" type="slidenum">
              <a:rPr lang="en-US" altLang="en-US">
                <a:solidFill>
                  <a:srgbClr val="898989"/>
                </a:solidFill>
              </a:rPr>
              <a:pPr/>
              <a:t>24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9B6461-BE1C-4E21-9B96-A9589EB6E33D}"/>
              </a:ext>
            </a:extLst>
          </p:cNvPr>
          <p:cNvSpPr/>
          <p:nvPr/>
        </p:nvSpPr>
        <p:spPr>
          <a:xfrm>
            <a:off x="1033743" y="2057681"/>
            <a:ext cx="442632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0E904A-0F19-4653-A32C-A980A863BDE0}"/>
              </a:ext>
            </a:extLst>
          </p:cNvPr>
          <p:cNvSpPr/>
          <p:nvPr/>
        </p:nvSpPr>
        <p:spPr>
          <a:xfrm>
            <a:off x="2839616" y="2530649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2" name="Rectangle 18">
            <a:extLst>
              <a:ext uri="{FF2B5EF4-FFF2-40B4-BE49-F238E27FC236}">
                <a16:creationId xmlns:a16="http://schemas.microsoft.com/office/drawing/2014/main" id="{E907B151-34D7-4598-AB1D-5646FAC0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353" y="2021548"/>
            <a:ext cx="4511768" cy="232213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x = </a:t>
            </a:r>
            <a:r>
              <a:rPr lang="en-US" altLang="en-US" sz="2600" dirty="0" err="1">
                <a:latin typeface="Consolas" panose="020B0609020204030204" pitchFamily="49" charset="0"/>
              </a:rPr>
              <a:t>get_input</a:t>
            </a:r>
            <a:r>
              <a:rPr lang="en-US" altLang="en-US" sz="2600" dirty="0">
                <a:latin typeface="Consolas" panose="020B0609020204030204" pitchFamily="49" charset="0"/>
              </a:rPr>
              <a:t>(    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y = load( x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…       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 err="1">
                <a:latin typeface="Consolas" panose="020B0609020204030204" pitchFamily="49" charset="0"/>
              </a:rPr>
              <a:t>goto</a:t>
            </a:r>
            <a:r>
              <a:rPr lang="en-US" altLang="en-US" sz="2600" dirty="0">
                <a:latin typeface="Consolas" panose="020B0609020204030204" pitchFamily="49" charset="0"/>
              </a:rPr>
              <a:t> y</a:t>
            </a:r>
          </a:p>
        </p:txBody>
      </p:sp>
      <p:pic>
        <p:nvPicPr>
          <p:cNvPr id="36873" name="Picture 2">
            <a:extLst>
              <a:ext uri="{FF2B5EF4-FFF2-40B4-BE49-F238E27FC236}">
                <a16:creationId xmlns:a16="http://schemas.microsoft.com/office/drawing/2014/main" id="{FBCF8B5E-8DAF-49DA-9CA4-418FB859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044" y="1753194"/>
            <a:ext cx="726541" cy="69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Oval Callout 53">
            <a:extLst>
              <a:ext uri="{FF2B5EF4-FFF2-40B4-BE49-F238E27FC236}">
                <a16:creationId xmlns:a16="http://schemas.microsoft.com/office/drawing/2014/main" id="{46282BCF-699B-4B05-AD81-9AFD6D0C8961}"/>
              </a:ext>
            </a:extLst>
          </p:cNvPr>
          <p:cNvSpPr/>
          <p:nvPr/>
        </p:nvSpPr>
        <p:spPr>
          <a:xfrm>
            <a:off x="1958597" y="3772882"/>
            <a:ext cx="3475225" cy="1446959"/>
          </a:xfrm>
          <a:prstGeom prst="wedgeEllipseCallout">
            <a:avLst>
              <a:gd name="adj1" fmla="val -32440"/>
              <a:gd name="adj2" fmla="val -106264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values derived from user input are tainted??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A6275F9-987C-40B7-979C-6E7CB4B795EA}"/>
              </a:ext>
            </a:extLst>
          </p:cNvPr>
          <p:cNvSpPr/>
          <p:nvPr/>
        </p:nvSpPr>
        <p:spPr>
          <a:xfrm>
            <a:off x="515470" y="2591360"/>
            <a:ext cx="444034" cy="3039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6" name="TextBox 48">
            <a:extLst>
              <a:ext uri="{FF2B5EF4-FFF2-40B4-BE49-F238E27FC236}">
                <a16:creationId xmlns:a16="http://schemas.microsoft.com/office/drawing/2014/main" id="{AE7481B1-F67F-4E3F-B7D3-98B20DF5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576" y="3699962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6877" name="TextBox 54">
            <a:extLst>
              <a:ext uri="{FF2B5EF4-FFF2-40B4-BE49-F238E27FC236}">
                <a16:creationId xmlns:a16="http://schemas.microsoft.com/office/drawing/2014/main" id="{B6BF23B2-4BE4-4448-819D-18CD7AD80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669" y="3810001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8" name="TextBox 56">
            <a:extLst>
              <a:ext uri="{FF2B5EF4-FFF2-40B4-BE49-F238E27FC236}">
                <a16:creationId xmlns:a16="http://schemas.microsoft.com/office/drawing/2014/main" id="{9F5EEFE6-637F-4DDA-BD22-48C7D0005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466" y="3734731"/>
            <a:ext cx="705228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l-GR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879" name="Group 96">
            <a:extLst>
              <a:ext uri="{FF2B5EF4-FFF2-40B4-BE49-F238E27FC236}">
                <a16:creationId xmlns:a16="http://schemas.microsoft.com/office/drawing/2014/main" id="{7F015B1F-57B1-4D5C-86B4-CB29C442BD77}"/>
              </a:ext>
            </a:extLst>
          </p:cNvPr>
          <p:cNvGrpSpPr>
            <a:grpSpLocks/>
          </p:cNvGrpSpPr>
          <p:nvPr/>
        </p:nvGrpSpPr>
        <p:grpSpPr bwMode="auto">
          <a:xfrm>
            <a:off x="6062383" y="3048001"/>
            <a:ext cx="2451747" cy="1207212"/>
            <a:chOff x="5715000" y="3047997"/>
            <a:chExt cx="2895600" cy="1447803"/>
          </a:xfrm>
        </p:grpSpPr>
        <p:sp>
          <p:nvSpPr>
            <p:cNvPr id="36899" name="TextBox 45">
              <a:extLst>
                <a:ext uri="{FF2B5EF4-FFF2-40B4-BE49-F238E27FC236}">
                  <a16:creationId xmlns:a16="http://schemas.microsoft.com/office/drawing/2014/main" id="{50D07796-4C39-48CA-8F65-9E54BA0FA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207601"/>
              <a:ext cx="533400" cy="70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</a:p>
          </p:txBody>
        </p:sp>
        <p:sp>
          <p:nvSpPr>
            <p:cNvPr id="36900" name="TextBox 46">
              <a:extLst>
                <a:ext uri="{FF2B5EF4-FFF2-40B4-BE49-F238E27FC236}">
                  <a16:creationId xmlns:a16="http://schemas.microsoft.com/office/drawing/2014/main" id="{3BDDE4EC-A2C4-4EE4-B66B-A5D82062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7997"/>
              <a:ext cx="9906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01" name="TextBox 47">
              <a:extLst>
                <a:ext uri="{FF2B5EF4-FFF2-40B4-BE49-F238E27FC236}">
                  <a16:creationId xmlns:a16="http://schemas.microsoft.com/office/drawing/2014/main" id="{AB21E6B5-DDB3-4360-AD3D-763819FB4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3047997"/>
              <a:ext cx="10668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FD0C2F-138B-4772-A65C-192F471FFA9E}"/>
                </a:ext>
              </a:extLst>
            </p:cNvPr>
            <p:cNvCxnSpPr/>
            <p:nvPr/>
          </p:nvCxnSpPr>
          <p:spPr>
            <a:xfrm>
              <a:off x="6249084" y="3047997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64E4FA-10C8-4C09-9C18-569001C0AC5C}"/>
                </a:ext>
              </a:extLst>
            </p:cNvPr>
            <p:cNvCxnSpPr/>
            <p:nvPr/>
          </p:nvCxnSpPr>
          <p:spPr>
            <a:xfrm>
              <a:off x="6249084" y="365708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F2B4194-83C0-4EFF-890C-41945ACC067E}"/>
                </a:ext>
              </a:extLst>
            </p:cNvPr>
            <p:cNvCxnSpPr/>
            <p:nvPr/>
          </p:nvCxnSpPr>
          <p:spPr>
            <a:xfrm rot="5400000">
              <a:off x="6819974" y="3771899"/>
              <a:ext cx="144780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880" name="Group 60">
            <a:extLst>
              <a:ext uri="{FF2B5EF4-FFF2-40B4-BE49-F238E27FC236}">
                <a16:creationId xmlns:a16="http://schemas.microsoft.com/office/drawing/2014/main" id="{8213EBE3-E6B7-4CB1-AAA8-A1B6B3D1FB74}"/>
              </a:ext>
            </a:extLst>
          </p:cNvPr>
          <p:cNvGrpSpPr>
            <a:grpSpLocks/>
          </p:cNvGrpSpPr>
          <p:nvPr/>
        </p:nvGrpSpPr>
        <p:grpSpPr bwMode="auto">
          <a:xfrm>
            <a:off x="6136623" y="4877361"/>
            <a:ext cx="2903964" cy="1143000"/>
            <a:chOff x="5562600" y="4419600"/>
            <a:chExt cx="3429000" cy="1371603"/>
          </a:xfrm>
        </p:grpSpPr>
        <p:sp>
          <p:nvSpPr>
            <p:cNvPr id="36891" name="TextBox 61">
              <a:extLst>
                <a:ext uri="{FF2B5EF4-FFF2-40B4-BE49-F238E27FC236}">
                  <a16:creationId xmlns:a16="http://schemas.microsoft.com/office/drawing/2014/main" id="{35BACC63-027E-478B-A66C-E844266B5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16002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2" name="TextBox 62">
              <a:extLst>
                <a:ext uri="{FF2B5EF4-FFF2-40B4-BE49-F238E27FC236}">
                  <a16:creationId xmlns:a16="http://schemas.microsoft.com/office/drawing/2014/main" id="{E8F2F5AE-88E4-48F1-BA3E-1D6CC31AB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0956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6893" name="TextBox 64">
              <a:extLst>
                <a:ext uri="{FF2B5EF4-FFF2-40B4-BE49-F238E27FC236}">
                  <a16:creationId xmlns:a16="http://schemas.microsoft.com/office/drawing/2014/main" id="{A871EE71-3D8A-46A2-91EF-ADED73583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4" name="TextBox 65">
              <a:extLst>
                <a:ext uri="{FF2B5EF4-FFF2-40B4-BE49-F238E27FC236}">
                  <a16:creationId xmlns:a16="http://schemas.microsoft.com/office/drawing/2014/main" id="{065069A3-3E93-4FD6-A60D-8FEE062AC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B143EB-98A2-409B-9E6E-2764E1B804A4}"/>
                </a:ext>
              </a:extLst>
            </p:cNvPr>
            <p:cNvCxnSpPr/>
            <p:nvPr/>
          </p:nvCxnSpPr>
          <p:spPr>
            <a:xfrm flipV="1">
              <a:off x="6096577" y="4419600"/>
              <a:ext cx="2742045" cy="70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6B0971-1275-4952-A091-06A62858F884}"/>
                </a:ext>
              </a:extLst>
            </p:cNvPr>
            <p:cNvCxnSpPr/>
            <p:nvPr/>
          </p:nvCxnSpPr>
          <p:spPr>
            <a:xfrm flipV="1">
              <a:off x="6096577" y="5029045"/>
              <a:ext cx="2742045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3206544-46A5-45C7-ABFE-B1763F42FA32}"/>
                </a:ext>
              </a:extLst>
            </p:cNvPr>
            <p:cNvCxnSpPr/>
            <p:nvPr/>
          </p:nvCxnSpPr>
          <p:spPr>
            <a:xfrm rot="16200000" flipH="1">
              <a:off x="6686549" y="5086640"/>
              <a:ext cx="1371602" cy="375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98" name="TextBox 70">
              <a:extLst>
                <a:ext uri="{FF2B5EF4-FFF2-40B4-BE49-F238E27FC236}">
                  <a16:creationId xmlns:a16="http://schemas.microsoft.com/office/drawing/2014/main" id="{6ADCAB1E-812D-4E91-BD37-B12400D02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4579205"/>
              <a:ext cx="609600" cy="70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16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endParaRPr lang="el-GR" altLang="en-US" sz="4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ight Arrow 85">
            <a:extLst>
              <a:ext uri="{FF2B5EF4-FFF2-40B4-BE49-F238E27FC236}">
                <a16:creationId xmlns:a16="http://schemas.microsoft.com/office/drawing/2014/main" id="{28F211FB-BF69-4CEE-88F0-F0C3C39C2E9D}"/>
              </a:ext>
            </a:extLst>
          </p:cNvPr>
          <p:cNvSpPr/>
          <p:nvPr/>
        </p:nvSpPr>
        <p:spPr>
          <a:xfrm>
            <a:off x="515470" y="2133321"/>
            <a:ext cx="444034" cy="3053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096E90-DC46-43F0-918E-F5052F63D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626" y="1986686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512E35-7D72-4CB6-8062-8FDA769D6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388" y="2032155"/>
            <a:ext cx="322663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36884" name="Group 95">
            <a:extLst>
              <a:ext uri="{FF2B5EF4-FFF2-40B4-BE49-F238E27FC236}">
                <a16:creationId xmlns:a16="http://schemas.microsoft.com/office/drawing/2014/main" id="{C251C36F-41AD-4F41-9171-269D504F69ED}"/>
              </a:ext>
            </a:extLst>
          </p:cNvPr>
          <p:cNvGrpSpPr>
            <a:grpSpLocks/>
          </p:cNvGrpSpPr>
          <p:nvPr/>
        </p:nvGrpSpPr>
        <p:grpSpPr bwMode="auto">
          <a:xfrm>
            <a:off x="6062383" y="1371321"/>
            <a:ext cx="2451747" cy="1079953"/>
            <a:chOff x="5562600" y="1853625"/>
            <a:chExt cx="2895600" cy="1295401"/>
          </a:xfrm>
        </p:grpSpPr>
        <p:sp>
          <p:nvSpPr>
            <p:cNvPr id="36885" name="TextBox 87">
              <a:extLst>
                <a:ext uri="{FF2B5EF4-FFF2-40B4-BE49-F238E27FC236}">
                  <a16:creationId xmlns:a16="http://schemas.microsoft.com/office/drawing/2014/main" id="{1F8619E2-9783-416F-9BD3-5FFA31214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2057400"/>
              <a:ext cx="533400" cy="7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6886" name="TextBox 88">
              <a:extLst>
                <a:ext uri="{FF2B5EF4-FFF2-40B4-BE49-F238E27FC236}">
                  <a16:creationId xmlns:a16="http://schemas.microsoft.com/office/drawing/2014/main" id="{045C1CE8-9AAA-4847-8459-B97FCD862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853625"/>
              <a:ext cx="9906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87" name="TextBox 89">
              <a:extLst>
                <a:ext uri="{FF2B5EF4-FFF2-40B4-BE49-F238E27FC236}">
                  <a16:creationId xmlns:a16="http://schemas.microsoft.com/office/drawing/2014/main" id="{A1D469DD-D59A-451F-B5A8-CAE56147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853625"/>
              <a:ext cx="10668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26D272-7EAD-4053-B553-80AF6832A000}"/>
                </a:ext>
              </a:extLst>
            </p:cNvPr>
            <p:cNvCxnSpPr/>
            <p:nvPr/>
          </p:nvCxnSpPr>
          <p:spPr>
            <a:xfrm>
              <a:off x="6096684" y="1853625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B20173D-1E08-4EC3-89FE-A181E2FD5742}"/>
                </a:ext>
              </a:extLst>
            </p:cNvPr>
            <p:cNvCxnSpPr/>
            <p:nvPr/>
          </p:nvCxnSpPr>
          <p:spPr>
            <a:xfrm>
              <a:off x="6096684" y="246281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B5D980-C869-46B9-AC72-9FA72EB1EFB1}"/>
                </a:ext>
              </a:extLst>
            </p:cNvPr>
            <p:cNvCxnSpPr/>
            <p:nvPr/>
          </p:nvCxnSpPr>
          <p:spPr>
            <a:xfrm rot="5400000">
              <a:off x="6743775" y="2501326"/>
              <a:ext cx="12954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96">
            <a:extLst>
              <a:ext uri="{FF2B5EF4-FFF2-40B4-BE49-F238E27FC236}">
                <a16:creationId xmlns:a16="http://schemas.microsoft.com/office/drawing/2014/main" id="{16571926-47B4-4499-B662-63CB211A92A1}"/>
              </a:ext>
            </a:extLst>
          </p:cNvPr>
          <p:cNvGrpSpPr>
            <a:grpSpLocks/>
          </p:cNvGrpSpPr>
          <p:nvPr/>
        </p:nvGrpSpPr>
        <p:grpSpPr bwMode="auto">
          <a:xfrm>
            <a:off x="6650129" y="3115573"/>
            <a:ext cx="2606806" cy="1292808"/>
            <a:chOff x="5715000" y="3047997"/>
            <a:chExt cx="2895600" cy="1447803"/>
          </a:xfrm>
        </p:grpSpPr>
        <p:sp>
          <p:nvSpPr>
            <p:cNvPr id="37933" name="TextBox 84">
              <a:extLst>
                <a:ext uri="{FF2B5EF4-FFF2-40B4-BE49-F238E27FC236}">
                  <a16:creationId xmlns:a16="http://schemas.microsoft.com/office/drawing/2014/main" id="{B47DEA19-375C-43A3-9FB5-FC21D8B85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207601"/>
              <a:ext cx="533400" cy="70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</a:p>
          </p:txBody>
        </p:sp>
        <p:sp>
          <p:nvSpPr>
            <p:cNvPr id="37934" name="TextBox 85">
              <a:extLst>
                <a:ext uri="{FF2B5EF4-FFF2-40B4-BE49-F238E27FC236}">
                  <a16:creationId xmlns:a16="http://schemas.microsoft.com/office/drawing/2014/main" id="{DAF9DCB7-D907-4E66-AA10-815CED6A1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047997"/>
              <a:ext cx="9906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35" name="TextBox 86">
              <a:extLst>
                <a:ext uri="{FF2B5EF4-FFF2-40B4-BE49-F238E27FC236}">
                  <a16:creationId xmlns:a16="http://schemas.microsoft.com/office/drawing/2014/main" id="{FDCB3978-010D-4845-9156-363CAAE9B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3047997"/>
              <a:ext cx="1066800" cy="46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8FB30AF-1730-4A9D-B197-D8E029AB60EF}"/>
                </a:ext>
              </a:extLst>
            </p:cNvPr>
            <p:cNvCxnSpPr/>
            <p:nvPr/>
          </p:nvCxnSpPr>
          <p:spPr>
            <a:xfrm>
              <a:off x="6249084" y="3047997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B379361-5108-4AED-8354-E1B5537F6B6F}"/>
                </a:ext>
              </a:extLst>
            </p:cNvPr>
            <p:cNvCxnSpPr/>
            <p:nvPr/>
          </p:nvCxnSpPr>
          <p:spPr>
            <a:xfrm>
              <a:off x="6249084" y="365708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28EDADE-9A18-4A82-B2DB-AC1034C54BFB}"/>
                </a:ext>
              </a:extLst>
            </p:cNvPr>
            <p:cNvCxnSpPr/>
            <p:nvPr/>
          </p:nvCxnSpPr>
          <p:spPr>
            <a:xfrm rot="5400000">
              <a:off x="6819974" y="3771899"/>
              <a:ext cx="144780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C5BAC5EB-F97A-4AC8-B2F8-9A2A31FAB57B}"/>
              </a:ext>
            </a:extLst>
          </p:cNvPr>
          <p:cNvSpPr/>
          <p:nvPr/>
        </p:nvSpPr>
        <p:spPr>
          <a:xfrm>
            <a:off x="2019077" y="5612779"/>
            <a:ext cx="444034" cy="458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12EF55A-D903-4AA0-AE6F-C52BB6AF0A8E}"/>
              </a:ext>
            </a:extLst>
          </p:cNvPr>
          <p:cNvSpPr/>
          <p:nvPr/>
        </p:nvSpPr>
        <p:spPr>
          <a:xfrm>
            <a:off x="1128932" y="4638788"/>
            <a:ext cx="442632" cy="4580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684BB6-87FE-45DD-B1AD-951B52E7A8AC}"/>
              </a:ext>
            </a:extLst>
          </p:cNvPr>
          <p:cNvSpPr/>
          <p:nvPr/>
        </p:nvSpPr>
        <p:spPr>
          <a:xfrm>
            <a:off x="1128932" y="4182149"/>
            <a:ext cx="442632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9330F8-E2C9-4FAB-B0B5-725D7DC78F2C}"/>
              </a:ext>
            </a:extLst>
          </p:cNvPr>
          <p:cNvSpPr/>
          <p:nvPr/>
        </p:nvSpPr>
        <p:spPr>
          <a:xfrm>
            <a:off x="2923919" y="4655117"/>
            <a:ext cx="444033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5" name="Rectangle 18">
            <a:extLst>
              <a:ext uri="{FF2B5EF4-FFF2-40B4-BE49-F238E27FC236}">
                <a16:creationId xmlns:a16="http://schemas.microsoft.com/office/drawing/2014/main" id="{FB6CC9AC-F115-408C-8B4F-4E6066F6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825" y="4143631"/>
            <a:ext cx="4511768" cy="2025344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x = </a:t>
            </a:r>
            <a:r>
              <a:rPr lang="en-US" altLang="en-US" sz="2600" dirty="0" err="1">
                <a:latin typeface="Consolas" panose="020B0609020204030204" pitchFamily="49" charset="0"/>
              </a:rPr>
              <a:t>get_input</a:t>
            </a:r>
            <a:r>
              <a:rPr lang="en-US" altLang="en-US" sz="2600" dirty="0">
                <a:latin typeface="Consolas" panose="020B0609020204030204" pitchFamily="49" charset="0"/>
              </a:rPr>
              <a:t>(   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y = load( x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…       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 err="1">
                <a:latin typeface="Consolas" panose="020B0609020204030204" pitchFamily="49" charset="0"/>
              </a:rPr>
              <a:t>goto</a:t>
            </a:r>
            <a:r>
              <a:rPr lang="en-US" altLang="en-US" sz="2600" dirty="0">
                <a:latin typeface="Consolas" panose="020B0609020204030204" pitchFamily="49" charset="0"/>
              </a:rPr>
              <a:t> y</a:t>
            </a:r>
          </a:p>
        </p:txBody>
      </p:sp>
      <p:pic>
        <p:nvPicPr>
          <p:cNvPr id="37896" name="Picture 2">
            <a:extLst>
              <a:ext uri="{FF2B5EF4-FFF2-40B4-BE49-F238E27FC236}">
                <a16:creationId xmlns:a16="http://schemas.microsoft.com/office/drawing/2014/main" id="{2682AB7C-CF69-4282-9614-F032E02F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17" y="3659453"/>
            <a:ext cx="921684" cy="8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Oval Callout 53">
            <a:extLst>
              <a:ext uri="{FF2B5EF4-FFF2-40B4-BE49-F238E27FC236}">
                <a16:creationId xmlns:a16="http://schemas.microsoft.com/office/drawing/2014/main" id="{5765642E-3C10-449A-9E4C-D763393A97D1}"/>
              </a:ext>
            </a:extLst>
          </p:cNvPr>
          <p:cNvSpPr/>
          <p:nvPr/>
        </p:nvSpPr>
        <p:spPr>
          <a:xfrm>
            <a:off x="3548030" y="5008337"/>
            <a:ext cx="3169723" cy="1446960"/>
          </a:xfrm>
          <a:prstGeom prst="wedgeEllipseCallout">
            <a:avLst>
              <a:gd name="adj1" fmla="val -82342"/>
              <a:gd name="adj2" fmla="val 901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target could be any untainted memory cell value</a:t>
            </a:r>
          </a:p>
        </p:txBody>
      </p:sp>
      <p:sp>
        <p:nvSpPr>
          <p:cNvPr id="37898" name="Title 1">
            <a:extLst>
              <a:ext uri="{FF2B5EF4-FFF2-40B4-BE49-F238E27FC236}">
                <a16:creationId xmlns:a16="http://schemas.microsoft.com/office/drawing/2014/main" id="{AFABA9AB-0C3E-4A51-8DD9-2EFE0CC3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04" y="228320"/>
            <a:ext cx="7986993" cy="1143000"/>
          </a:xfrm>
        </p:spPr>
        <p:txBody>
          <a:bodyPr/>
          <a:lstStyle/>
          <a:p>
            <a:pPr algn="l" eaLnBrk="1" hangingPunct="1"/>
            <a:r>
              <a:rPr lang="en-US" altLang="en-US" dirty="0"/>
              <a:t>Policy 1: </a:t>
            </a:r>
          </a:p>
        </p:txBody>
      </p:sp>
      <p:sp>
        <p:nvSpPr>
          <p:cNvPr id="37899" name="Date Placeholder 2">
            <a:extLst>
              <a:ext uri="{FF2B5EF4-FFF2-40B4-BE49-F238E27FC236}">
                <a16:creationId xmlns:a16="http://schemas.microsoft.com/office/drawing/2014/main" id="{8DC4F448-35A5-4B15-AA58-2612D0E7DE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4D3BF8E3-FE14-4179-8845-3E55E15B07BA}" type="datetime1">
              <a:rPr lang="en-US" altLang="en-US" smtClean="0">
                <a:solidFill>
                  <a:srgbClr val="898989"/>
                </a:solidFill>
              </a:rPr>
              <a:pPr/>
              <a:t>5/16/2020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7901" name="Slide Number Placeholder 4">
            <a:extLst>
              <a:ext uri="{FF2B5EF4-FFF2-40B4-BE49-F238E27FC236}">
                <a16:creationId xmlns:a16="http://schemas.microsoft.com/office/drawing/2014/main" id="{0CED9689-0972-4F2A-8929-7FE09B0E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3AFFBFE8-20CB-4A48-8A2B-A9BE8E5F88C6}" type="slidenum">
              <a:rPr lang="en-US" altLang="en-US">
                <a:solidFill>
                  <a:srgbClr val="898989"/>
                </a:solidFill>
              </a:rPr>
              <a:pPr/>
              <a:t>25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B00A335-309D-4CFB-A4D8-0D8FEEA318AA}"/>
              </a:ext>
            </a:extLst>
          </p:cNvPr>
          <p:cNvSpPr/>
          <p:nvPr/>
        </p:nvSpPr>
        <p:spPr>
          <a:xfrm>
            <a:off x="610659" y="4715828"/>
            <a:ext cx="444034" cy="30396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7081087-EF23-4A96-A50B-9F9274FC67D4}"/>
              </a:ext>
            </a:extLst>
          </p:cNvPr>
          <p:cNvSpPr/>
          <p:nvPr/>
        </p:nvSpPr>
        <p:spPr>
          <a:xfrm>
            <a:off x="610659" y="5706149"/>
            <a:ext cx="444034" cy="30395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BBD0CB-4EA1-48E0-8A2C-6A0C17304D91}"/>
              </a:ext>
            </a:extLst>
          </p:cNvPr>
          <p:cNvGrpSpPr>
            <a:grpSpLocks/>
          </p:cNvGrpSpPr>
          <p:nvPr/>
        </p:nvGrpSpPr>
        <p:grpSpPr bwMode="auto">
          <a:xfrm>
            <a:off x="1389078" y="2396640"/>
            <a:ext cx="4216213" cy="1056479"/>
            <a:chOff x="4495800" y="1524000"/>
            <a:chExt cx="4343400" cy="1056759"/>
          </a:xfrm>
        </p:grpSpPr>
        <p:sp>
          <p:nvSpPr>
            <p:cNvPr id="37929" name="TextBox 30">
              <a:extLst>
                <a:ext uri="{FF2B5EF4-FFF2-40B4-BE49-F238E27FC236}">
                  <a16:creationId xmlns:a16="http://schemas.microsoft.com/office/drawing/2014/main" id="{8992D8AD-F09B-4EB7-8C88-ACE77B32C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752600"/>
              <a:ext cx="1143000" cy="523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Load</a:t>
              </a:r>
              <a:endParaRPr lang="el-GR" altLang="en-US" sz="2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930" name="TextBox 34">
              <a:extLst>
                <a:ext uri="{FF2B5EF4-FFF2-40B4-BE49-F238E27FC236}">
                  <a16:creationId xmlns:a16="http://schemas.microsoft.com/office/drawing/2014/main" id="{EB5BFC0F-1878-4850-B1E2-23C148538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524000"/>
              <a:ext cx="3352800" cy="523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v = </a:t>
              </a:r>
              <a:r>
                <a:rPr lang="el-GR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Δ[</a:t>
              </a:r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x] , t = </a:t>
              </a:r>
              <a:r>
                <a:rPr lang="el-GR" altLang="en-US" sz="2800" i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τ</a:t>
              </a:r>
              <a:r>
                <a:rPr lang="el-GR" altLang="en-US" dirty="0">
                  <a:solidFill>
                    <a:srgbClr val="000000"/>
                  </a:solidFill>
                  <a:latin typeface="Calibri" panose="020F0502020204030204" pitchFamily="34" charset="0"/>
                </a:rPr>
                <a:t>μ</a:t>
              </a:r>
              <a:r>
                <a:rPr lang="el-GR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v]</a:t>
              </a:r>
              <a:endParaRPr lang="el-GR" altLang="en-US" sz="2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3E9BFF-AB7D-4B7A-B67F-72283A6458F0}"/>
                </a:ext>
              </a:extLst>
            </p:cNvPr>
            <p:cNvCxnSpPr/>
            <p:nvPr/>
          </p:nvCxnSpPr>
          <p:spPr>
            <a:xfrm>
              <a:off x="5562170" y="2133481"/>
              <a:ext cx="32005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32" name="TextBox 55">
              <a:extLst>
                <a:ext uri="{FF2B5EF4-FFF2-40B4-BE49-F238E27FC236}">
                  <a16:creationId xmlns:a16="http://schemas.microsoft.com/office/drawing/2014/main" id="{02B95AEB-C1A2-46DC-A080-960D5812E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057400"/>
              <a:ext cx="3352800" cy="523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load(x) ↓ t</a:t>
              </a:r>
              <a:endParaRPr lang="el-GR" altLang="en-US" sz="2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7905" name="TextBox 78">
            <a:extLst>
              <a:ext uri="{FF2B5EF4-FFF2-40B4-BE49-F238E27FC236}">
                <a16:creationId xmlns:a16="http://schemas.microsoft.com/office/drawing/2014/main" id="{990CD9DE-CA0C-4EA7-87D0-A0EB7998B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347" y="1491587"/>
            <a:ext cx="5143889" cy="93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735" dirty="0">
                <a:solidFill>
                  <a:srgbClr val="000000"/>
                </a:solidFill>
                <a:latin typeface="Calibri" panose="020F0502020204030204" pitchFamily="34" charset="0"/>
              </a:rPr>
              <a:t>Taint depends only on the memory cell</a:t>
            </a:r>
            <a:endParaRPr lang="el-GR" altLang="en-US" sz="2735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7907" name="TextBox 80">
            <a:extLst>
              <a:ext uri="{FF2B5EF4-FFF2-40B4-BE49-F238E27FC236}">
                <a16:creationId xmlns:a16="http://schemas.microsoft.com/office/drawing/2014/main" id="{4DD5B6CE-79D4-4428-8493-D5B282A6A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271" y="3877573"/>
            <a:ext cx="343069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7908" name="TextBox 81">
            <a:extLst>
              <a:ext uri="{FF2B5EF4-FFF2-40B4-BE49-F238E27FC236}">
                <a16:creationId xmlns:a16="http://schemas.microsoft.com/office/drawing/2014/main" id="{0A96120A-1BE6-4623-9228-167B1EF9A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414" y="3877573"/>
            <a:ext cx="343069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909" name="TextBox 82">
            <a:extLst>
              <a:ext uri="{FF2B5EF4-FFF2-40B4-BE49-F238E27FC236}">
                <a16:creationId xmlns:a16="http://schemas.microsoft.com/office/drawing/2014/main" id="{BA993698-B5D1-45BC-9A95-E0A14A383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7576" y="3877573"/>
            <a:ext cx="548391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l-GR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910" name="Group 60">
            <a:extLst>
              <a:ext uri="{FF2B5EF4-FFF2-40B4-BE49-F238E27FC236}">
                <a16:creationId xmlns:a16="http://schemas.microsoft.com/office/drawing/2014/main" id="{8DF96270-6CDC-4960-B86F-ACA3B06B4FB3}"/>
              </a:ext>
            </a:extLst>
          </p:cNvPr>
          <p:cNvGrpSpPr>
            <a:grpSpLocks/>
          </p:cNvGrpSpPr>
          <p:nvPr/>
        </p:nvGrpSpPr>
        <p:grpSpPr bwMode="auto">
          <a:xfrm>
            <a:off x="6724367" y="4944932"/>
            <a:ext cx="3087623" cy="1224043"/>
            <a:chOff x="5562600" y="4419600"/>
            <a:chExt cx="3429000" cy="1371603"/>
          </a:xfrm>
        </p:grpSpPr>
        <p:sp>
          <p:nvSpPr>
            <p:cNvPr id="37921" name="TextBox 91">
              <a:extLst>
                <a:ext uri="{FF2B5EF4-FFF2-40B4-BE49-F238E27FC236}">
                  <a16:creationId xmlns:a16="http://schemas.microsoft.com/office/drawing/2014/main" id="{48A5DB48-5EF0-4745-9965-0AD16BCC3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16002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Tainted?</a:t>
              </a:r>
              <a:endParaRPr lang="en-US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22" name="TextBox 92">
              <a:extLst>
                <a:ext uri="{FF2B5EF4-FFF2-40B4-BE49-F238E27FC236}">
                  <a16:creationId xmlns:a16="http://schemas.microsoft.com/office/drawing/2014/main" id="{429ADDF3-5887-460E-B30B-C6C6C89D2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799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7923" name="TextBox 93">
              <a:extLst>
                <a:ext uri="{FF2B5EF4-FFF2-40B4-BE49-F238E27FC236}">
                  <a16:creationId xmlns:a16="http://schemas.microsoft.com/office/drawing/2014/main" id="{6E3730AA-4C8F-43F3-AA71-19A60D274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426804"/>
              <a:ext cx="9906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24" name="TextBox 94">
              <a:extLst>
                <a:ext uri="{FF2B5EF4-FFF2-40B4-BE49-F238E27FC236}">
                  <a16:creationId xmlns:a16="http://schemas.microsoft.com/office/drawing/2014/main" id="{2D11E48D-19F7-4472-B254-E1983AAFC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181600"/>
              <a:ext cx="381000" cy="4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689463F-E165-44E4-B6E6-01835A7D8331}"/>
                </a:ext>
              </a:extLst>
            </p:cNvPr>
            <p:cNvCxnSpPr/>
            <p:nvPr/>
          </p:nvCxnSpPr>
          <p:spPr>
            <a:xfrm flipV="1">
              <a:off x="6096577" y="4419600"/>
              <a:ext cx="2742045" cy="700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F5E4559-E726-483F-9C78-0A68104B78AB}"/>
                </a:ext>
              </a:extLst>
            </p:cNvPr>
            <p:cNvCxnSpPr/>
            <p:nvPr/>
          </p:nvCxnSpPr>
          <p:spPr>
            <a:xfrm flipV="1">
              <a:off x="6096577" y="5029045"/>
              <a:ext cx="2742045" cy="7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4CCA9D3-A213-4CB0-BA25-6BBF8B312FD2}"/>
                </a:ext>
              </a:extLst>
            </p:cNvPr>
            <p:cNvCxnSpPr/>
            <p:nvPr/>
          </p:nvCxnSpPr>
          <p:spPr>
            <a:xfrm rot="16200000" flipH="1">
              <a:off x="6686549" y="5086640"/>
              <a:ext cx="1371602" cy="375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28" name="TextBox 98">
              <a:extLst>
                <a:ext uri="{FF2B5EF4-FFF2-40B4-BE49-F238E27FC236}">
                  <a16:creationId xmlns:a16="http://schemas.microsoft.com/office/drawing/2014/main" id="{4CA353AC-69D5-4D5A-ACD0-479A50F6F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4579205"/>
              <a:ext cx="609600" cy="70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τ</a:t>
              </a:r>
              <a:r>
                <a:rPr lang="el-GR" altLang="en-US" sz="1600" i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endParaRPr lang="el-GR" altLang="en-US" sz="40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911" name="TextBox 99">
            <a:extLst>
              <a:ext uri="{FF2B5EF4-FFF2-40B4-BE49-F238E27FC236}">
                <a16:creationId xmlns:a16="http://schemas.microsoft.com/office/drawing/2014/main" id="{2538C1C7-119D-4E7C-9047-2E6942788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194" y="2200893"/>
            <a:ext cx="343069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7912" name="TextBox 100">
            <a:extLst>
              <a:ext uri="{FF2B5EF4-FFF2-40B4-BE49-F238E27FC236}">
                <a16:creationId xmlns:a16="http://schemas.microsoft.com/office/drawing/2014/main" id="{2F31C95D-89D0-4FCA-ABF6-A73CFD75F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0414" y="2200893"/>
            <a:ext cx="343069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37913" name="Group 95">
            <a:extLst>
              <a:ext uri="{FF2B5EF4-FFF2-40B4-BE49-F238E27FC236}">
                <a16:creationId xmlns:a16="http://schemas.microsoft.com/office/drawing/2014/main" id="{BF085213-53C3-4A08-8712-27EC5AB19BFB}"/>
              </a:ext>
            </a:extLst>
          </p:cNvPr>
          <p:cNvGrpSpPr>
            <a:grpSpLocks/>
          </p:cNvGrpSpPr>
          <p:nvPr/>
        </p:nvGrpSpPr>
        <p:grpSpPr bwMode="auto">
          <a:xfrm>
            <a:off x="6650129" y="1438893"/>
            <a:ext cx="2606806" cy="1156526"/>
            <a:chOff x="5562600" y="1853625"/>
            <a:chExt cx="2895600" cy="1295401"/>
          </a:xfrm>
        </p:grpSpPr>
        <p:sp>
          <p:nvSpPr>
            <p:cNvPr id="37915" name="TextBox 102">
              <a:extLst>
                <a:ext uri="{FF2B5EF4-FFF2-40B4-BE49-F238E27FC236}">
                  <a16:creationId xmlns:a16="http://schemas.microsoft.com/office/drawing/2014/main" id="{FC065A09-D9EC-45DC-B6E6-96910E53B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2057400"/>
              <a:ext cx="533400" cy="7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l-GR" altLang="en-US" sz="4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</a:p>
          </p:txBody>
        </p:sp>
        <p:sp>
          <p:nvSpPr>
            <p:cNvPr id="37916" name="TextBox 103">
              <a:extLst>
                <a:ext uri="{FF2B5EF4-FFF2-40B4-BE49-F238E27FC236}">
                  <a16:creationId xmlns:a16="http://schemas.microsoft.com/office/drawing/2014/main" id="{E5EFB7F4-C66A-48F2-A425-3C204B61C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1853625"/>
              <a:ext cx="9906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17" name="TextBox 104">
              <a:extLst>
                <a:ext uri="{FF2B5EF4-FFF2-40B4-BE49-F238E27FC236}">
                  <a16:creationId xmlns:a16="http://schemas.microsoft.com/office/drawing/2014/main" id="{93662D26-03D6-42FE-B5F1-9EC88AB0A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853625"/>
              <a:ext cx="1066800" cy="46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D9C7C91-847A-4BE2-A8E4-F7637010C73C}"/>
                </a:ext>
              </a:extLst>
            </p:cNvPr>
            <p:cNvCxnSpPr/>
            <p:nvPr/>
          </p:nvCxnSpPr>
          <p:spPr>
            <a:xfrm>
              <a:off x="6096684" y="1853625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16386C2-605C-4C66-9DE2-54D98D3B818F}"/>
                </a:ext>
              </a:extLst>
            </p:cNvPr>
            <p:cNvCxnSpPr/>
            <p:nvPr/>
          </p:nvCxnSpPr>
          <p:spPr>
            <a:xfrm>
              <a:off x="6096684" y="2462813"/>
              <a:ext cx="236151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F8350B9-42E7-4C56-93B7-100E239FDDCA}"/>
                </a:ext>
              </a:extLst>
            </p:cNvPr>
            <p:cNvCxnSpPr/>
            <p:nvPr/>
          </p:nvCxnSpPr>
          <p:spPr>
            <a:xfrm rot="5400000">
              <a:off x="6743775" y="2501326"/>
              <a:ext cx="129540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26">
            <a:extLst>
              <a:ext uri="{FF2B5EF4-FFF2-40B4-BE49-F238E27FC236}">
                <a16:creationId xmlns:a16="http://schemas.microsoft.com/office/drawing/2014/main" id="{641F0C19-94EA-4112-811A-C26BAE712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3212" y="5400931"/>
            <a:ext cx="1848971" cy="4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382">
                <a:solidFill>
                  <a:srgbClr val="000000"/>
                </a:solidFill>
                <a:latin typeface="Calibri" panose="020F0502020204030204" pitchFamily="34" charset="0"/>
              </a:rPr>
              <a:t>jmp_table</a:t>
            </a:r>
            <a:endParaRPr lang="el-GR" altLang="en-US" sz="2382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552E1DC9-72C6-44D5-8E4C-2777D22C80E0}"/>
              </a:ext>
            </a:extLst>
          </p:cNvPr>
          <p:cNvSpPr/>
          <p:nvPr/>
        </p:nvSpPr>
        <p:spPr>
          <a:xfrm>
            <a:off x="3452720" y="5781931"/>
            <a:ext cx="2735636" cy="684960"/>
          </a:xfrm>
          <a:prstGeom prst="wedgeRoundRectCallout">
            <a:avLst>
              <a:gd name="adj1" fmla="val -76469"/>
              <a:gd name="adj2" fmla="val -3552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Violation?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A820FD7-1B69-4935-A47E-B01AD5973EF3}"/>
              </a:ext>
            </a:extLst>
          </p:cNvPr>
          <p:cNvSpPr/>
          <p:nvPr/>
        </p:nvSpPr>
        <p:spPr>
          <a:xfrm>
            <a:off x="2860208" y="4409211"/>
            <a:ext cx="3328147" cy="8390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l-GR" sz="1588">
              <a:solidFill>
                <a:prstClr val="black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AAF499-5727-42D0-B96F-08D0974E6D7C}"/>
              </a:ext>
            </a:extLst>
          </p:cNvPr>
          <p:cNvSpPr/>
          <p:nvPr/>
        </p:nvSpPr>
        <p:spPr>
          <a:xfrm>
            <a:off x="2934447" y="4561892"/>
            <a:ext cx="1836451" cy="5336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n-US" sz="1588">
              <a:solidFill>
                <a:prstClr val="white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356FF66-AFE8-4CD7-83D3-29F12D3A8DDA}"/>
              </a:ext>
            </a:extLst>
          </p:cNvPr>
          <p:cNvSpPr/>
          <p:nvPr/>
        </p:nvSpPr>
        <p:spPr>
          <a:xfrm>
            <a:off x="5813003" y="4561891"/>
            <a:ext cx="444033" cy="4580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highlight>
                <a:srgbClr val="00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6E8A6E-B002-417B-A102-90F1B3AFBC36}"/>
              </a:ext>
            </a:extLst>
          </p:cNvPr>
          <p:cNvSpPr/>
          <p:nvPr/>
        </p:nvSpPr>
        <p:spPr>
          <a:xfrm>
            <a:off x="2541243" y="5563097"/>
            <a:ext cx="444034" cy="45804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5281EE4-0E15-4AB1-848E-B4793E55150B}"/>
              </a:ext>
            </a:extLst>
          </p:cNvPr>
          <p:cNvSpPr/>
          <p:nvPr/>
        </p:nvSpPr>
        <p:spPr>
          <a:xfrm>
            <a:off x="1308194" y="4561891"/>
            <a:ext cx="442632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22" name="Date Placeholder 2">
            <a:extLst>
              <a:ext uri="{FF2B5EF4-FFF2-40B4-BE49-F238E27FC236}">
                <a16:creationId xmlns:a16="http://schemas.microsoft.com/office/drawing/2014/main" id="{70D421AE-3E6A-4275-BE00-38980EFF12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9BA79EF2-5FFA-41CB-A7D7-08644CC77495}" type="datetime1">
              <a:rPr lang="en-US" altLang="en-US" smtClean="0">
                <a:solidFill>
                  <a:srgbClr val="898989"/>
                </a:solidFill>
              </a:rPr>
              <a:pPr/>
              <a:t>5/16/2020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8924" name="Slide Number Placeholder 4">
            <a:extLst>
              <a:ext uri="{FF2B5EF4-FFF2-40B4-BE49-F238E27FC236}">
                <a16:creationId xmlns:a16="http://schemas.microsoft.com/office/drawing/2014/main" id="{4050D69A-14A4-4011-9C90-68842BBA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ED81635-8C27-44CB-841B-CD1316AA8E1C}" type="slidenum">
              <a:rPr lang="en-US" altLang="en-US">
                <a:solidFill>
                  <a:srgbClr val="898989"/>
                </a:solidFill>
              </a:rPr>
              <a:pPr/>
              <a:t>26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299333-F571-4A65-BDB2-08F1E7AFAB63}"/>
              </a:ext>
            </a:extLst>
          </p:cNvPr>
          <p:cNvSpPr/>
          <p:nvPr/>
        </p:nvSpPr>
        <p:spPr>
          <a:xfrm>
            <a:off x="1308194" y="4105252"/>
            <a:ext cx="442632" cy="456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F14872-0B3F-4BDF-821C-A10B2B1E74E0}"/>
              </a:ext>
            </a:extLst>
          </p:cNvPr>
          <p:cNvSpPr/>
          <p:nvPr/>
        </p:nvSpPr>
        <p:spPr>
          <a:xfrm>
            <a:off x="5069934" y="4583663"/>
            <a:ext cx="444034" cy="4580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endParaRPr lang="en-US" sz="1588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28" name="Picture 2">
            <a:extLst>
              <a:ext uri="{FF2B5EF4-FFF2-40B4-BE49-F238E27FC236}">
                <a16:creationId xmlns:a16="http://schemas.microsoft.com/office/drawing/2014/main" id="{8A26D38D-E223-41DA-B33F-75689DEE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73" y="3758363"/>
            <a:ext cx="763626" cy="72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0" name="Title 1">
            <a:extLst>
              <a:ext uri="{FF2B5EF4-FFF2-40B4-BE49-F238E27FC236}">
                <a16:creationId xmlns:a16="http://schemas.microsoft.com/office/drawing/2014/main" id="{A6BD2AFB-2A16-46E5-A6E6-3045CE57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04" y="228320"/>
            <a:ext cx="7986993" cy="1143000"/>
          </a:xfrm>
        </p:spPr>
        <p:txBody>
          <a:bodyPr/>
          <a:lstStyle/>
          <a:p>
            <a:pPr algn="l" eaLnBrk="1" hangingPunct="1"/>
            <a:r>
              <a:rPr lang="en-US" altLang="en-US"/>
              <a:t>Policy 2:</a:t>
            </a:r>
          </a:p>
        </p:txBody>
      </p: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76DB9CDA-8798-4BD0-BFF0-39B57C0A9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45658"/>
              </p:ext>
            </p:extLst>
          </p:nvPr>
        </p:nvGraphicFramePr>
        <p:xfrm>
          <a:off x="7482634" y="3711768"/>
          <a:ext cx="1774732" cy="29179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4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Memory</a:t>
                      </a:r>
                      <a:endParaRPr lang="el-GR" sz="2400" dirty="0"/>
                    </a:p>
                  </a:txBody>
                  <a:tcPr marL="88736" marR="88736" marT="45713" marB="45713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08">
                <a:tc>
                  <a:txBody>
                    <a:bodyPr/>
                    <a:lstStyle/>
                    <a:p>
                      <a:pPr algn="ctr"/>
                      <a:endParaRPr lang="el-GR" sz="2000" dirty="0"/>
                    </a:p>
                  </a:txBody>
                  <a:tcPr marL="88736" marR="88736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08">
                <a:tc>
                  <a:txBody>
                    <a:bodyPr/>
                    <a:lstStyle/>
                    <a:p>
                      <a:pPr algn="ctr"/>
                      <a:endParaRPr lang="el-GR" sz="2000" dirty="0"/>
                    </a:p>
                  </a:txBody>
                  <a:tcPr marL="88736" marR="88736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33">
                <a:tc>
                  <a:txBody>
                    <a:bodyPr/>
                    <a:lstStyle/>
                    <a:p>
                      <a:pPr algn="ctr"/>
                      <a:endParaRPr lang="el-GR" sz="2400" dirty="0"/>
                    </a:p>
                  </a:txBody>
                  <a:tcPr marL="88736" marR="88736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printa</a:t>
                      </a:r>
                      <a:endParaRPr lang="el-GR" sz="2000" dirty="0"/>
                    </a:p>
                  </a:txBody>
                  <a:tcPr marL="88736" marR="88736"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printb</a:t>
                      </a:r>
                      <a:endParaRPr lang="el-GR" sz="2000" dirty="0"/>
                    </a:p>
                  </a:txBody>
                  <a:tcPr marL="88736" marR="88736"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08">
                <a:tc>
                  <a:txBody>
                    <a:bodyPr/>
                    <a:lstStyle/>
                    <a:p>
                      <a:pPr algn="ctr"/>
                      <a:endParaRPr lang="el-GR" sz="2000" dirty="0"/>
                    </a:p>
                  </a:txBody>
                  <a:tcPr marL="88736" marR="88736" marT="45713" marB="4571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2" name="Oval Callout 101">
            <a:extLst>
              <a:ext uri="{FF2B5EF4-FFF2-40B4-BE49-F238E27FC236}">
                <a16:creationId xmlns:a16="http://schemas.microsoft.com/office/drawing/2014/main" id="{C0E2515A-F7C3-4AFD-8274-F024DC206919}"/>
              </a:ext>
            </a:extLst>
          </p:cNvPr>
          <p:cNvSpPr/>
          <p:nvPr/>
        </p:nvSpPr>
        <p:spPr>
          <a:xfrm>
            <a:off x="5929919" y="3075711"/>
            <a:ext cx="2367243" cy="1143000"/>
          </a:xfrm>
          <a:prstGeom prst="wedgeEllipseCallout">
            <a:avLst>
              <a:gd name="adj1" fmla="val -66231"/>
              <a:gd name="adj2" fmla="val 90489"/>
            </a:avLst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expression is tainted</a:t>
            </a:r>
            <a:endParaRPr lang="el-G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D478BFE-69EB-40D4-8032-52F46F558919}"/>
              </a:ext>
            </a:extLst>
          </p:cNvPr>
          <p:cNvSpPr/>
          <p:nvPr/>
        </p:nvSpPr>
        <p:spPr>
          <a:xfrm>
            <a:off x="6780867" y="5552211"/>
            <a:ext cx="665349" cy="229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5" tIns="44937" rIns="89875" bIns="44937" anchor="ctr"/>
          <a:lstStyle/>
          <a:p>
            <a:pPr algn="ctr" defTabSz="898800">
              <a:defRPr/>
            </a:pPr>
            <a:endParaRPr lang="el-GR" sz="1588">
              <a:solidFill>
                <a:prstClr val="white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525DE5-D0EC-4B65-BED0-BE32219239E6}"/>
              </a:ext>
            </a:extLst>
          </p:cNvPr>
          <p:cNvCxnSpPr/>
          <p:nvPr/>
        </p:nvCxnSpPr>
        <p:spPr>
          <a:xfrm>
            <a:off x="5892801" y="5019932"/>
            <a:ext cx="1553415" cy="5322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7DE89B-A041-406C-A062-11A2C4DC4D3B}"/>
              </a:ext>
            </a:extLst>
          </p:cNvPr>
          <p:cNvCxnSpPr/>
          <p:nvPr/>
        </p:nvCxnSpPr>
        <p:spPr>
          <a:xfrm>
            <a:off x="5892801" y="5019932"/>
            <a:ext cx="1553415" cy="9903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1">
            <a:extLst>
              <a:ext uri="{FF2B5EF4-FFF2-40B4-BE49-F238E27FC236}">
                <a16:creationId xmlns:a16="http://schemas.microsoft.com/office/drawing/2014/main" id="{BFAC2E3D-7030-4299-B933-5111273D929D}"/>
              </a:ext>
            </a:extLst>
          </p:cNvPr>
          <p:cNvGrpSpPr>
            <a:grpSpLocks/>
          </p:cNvGrpSpPr>
          <p:nvPr/>
        </p:nvGrpSpPr>
        <p:grpSpPr bwMode="auto">
          <a:xfrm>
            <a:off x="977621" y="2597573"/>
            <a:ext cx="5842466" cy="1056479"/>
            <a:chOff x="2819400" y="304800"/>
            <a:chExt cx="6019800" cy="1056759"/>
          </a:xfrm>
        </p:grpSpPr>
        <p:sp>
          <p:nvSpPr>
            <p:cNvPr id="38958" name="TextBox 31">
              <a:extLst>
                <a:ext uri="{FF2B5EF4-FFF2-40B4-BE49-F238E27FC236}">
                  <a16:creationId xmlns:a16="http://schemas.microsoft.com/office/drawing/2014/main" id="{0C956CAC-3705-4BF6-9449-376F40522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533400"/>
              <a:ext cx="1139638" cy="523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</a:t>
              </a:r>
              <a:endParaRPr lang="el-GR" altLang="en-US" sz="2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959" name="TextBox 32">
              <a:extLst>
                <a:ext uri="{FF2B5EF4-FFF2-40B4-BE49-F238E27FC236}">
                  <a16:creationId xmlns:a16="http://schemas.microsoft.com/office/drawing/2014/main" id="{E760551D-1C6E-4109-AE26-0EF4D121A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04800"/>
              <a:ext cx="5029200" cy="523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v = </a:t>
              </a:r>
              <a:r>
                <a:rPr lang="el-GR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Δ[</a:t>
              </a: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x] , t = </a:t>
              </a:r>
              <a:r>
                <a:rPr lang="el-GR" altLang="en-US" sz="2800" i="1">
                  <a:solidFill>
                    <a:srgbClr val="000000"/>
                  </a:solidFill>
                  <a:latin typeface="Calibri" panose="020F0502020204030204" pitchFamily="34" charset="0"/>
                </a:rPr>
                <a:t>τ</a:t>
              </a:r>
              <a:r>
                <a:rPr lang="el-GR" altLang="en-US">
                  <a:solidFill>
                    <a:srgbClr val="000000"/>
                  </a:solidFill>
                  <a:latin typeface="Calibri" panose="020F0502020204030204" pitchFamily="34" charset="0"/>
                </a:rPr>
                <a:t>μ</a:t>
              </a:r>
              <a:r>
                <a:rPr lang="el-GR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v], </a:t>
              </a:r>
              <a:r>
                <a:rPr lang="en-US" altLang="en-US" sz="2800">
                  <a:solidFill>
                    <a:srgbClr val="FF0000"/>
                  </a:solidFill>
                  <a:latin typeface="Calibri" panose="020F0502020204030204" pitchFamily="34" charset="0"/>
                </a:rPr>
                <a:t>t</a:t>
              </a:r>
              <a:r>
                <a:rPr lang="en-US" altLang="en-US">
                  <a:solidFill>
                    <a:srgbClr val="FF0000"/>
                  </a:solidFill>
                  <a:latin typeface="Calibri" panose="020F0502020204030204" pitchFamily="34" charset="0"/>
                </a:rPr>
                <a:t>a</a:t>
              </a:r>
              <a:r>
                <a:rPr lang="en-US" altLang="en-US" sz="2800">
                  <a:solidFill>
                    <a:srgbClr val="FF0000"/>
                  </a:solidFill>
                  <a:latin typeface="Calibri" panose="020F0502020204030204" pitchFamily="34" charset="0"/>
                </a:rPr>
                <a:t> = </a:t>
              </a:r>
              <a:r>
                <a:rPr lang="el-GR" altLang="en-US" sz="2800" i="1">
                  <a:solidFill>
                    <a:srgbClr val="FF0000"/>
                  </a:solidFill>
                  <a:latin typeface="Calibri" panose="020F0502020204030204" pitchFamily="34" charset="0"/>
                </a:rPr>
                <a:t>τ</a:t>
              </a:r>
              <a:r>
                <a:rPr lang="en-US" altLang="en-US" sz="2800">
                  <a:solidFill>
                    <a:srgbClr val="FF0000"/>
                  </a:solidFill>
                  <a:latin typeface="Calibri" panose="020F0502020204030204" pitchFamily="34" charset="0"/>
                </a:rPr>
                <a:t>[x]</a:t>
              </a:r>
              <a:endParaRPr lang="el-GR" altLang="en-US" sz="28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78777A-748E-424E-B06D-AA7B49EAC72F}"/>
                </a:ext>
              </a:extLst>
            </p:cNvPr>
            <p:cNvCxnSpPr/>
            <p:nvPr/>
          </p:nvCxnSpPr>
          <p:spPr>
            <a:xfrm>
              <a:off x="3885962" y="914281"/>
              <a:ext cx="480025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61" name="TextBox 34">
              <a:extLst>
                <a:ext uri="{FF2B5EF4-FFF2-40B4-BE49-F238E27FC236}">
                  <a16:creationId xmlns:a16="http://schemas.microsoft.com/office/drawing/2014/main" id="{C1E89207-D072-4C81-A351-5F5E4B1BDC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400" y="838200"/>
              <a:ext cx="4648200" cy="523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1pPr>
              <a:lvl2pPr marL="742950" indent="-28575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2pPr>
              <a:lvl3pPr marL="11430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3pPr>
              <a:lvl4pPr marL="16002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4pPr>
              <a:lvl5pPr marL="2057400" indent="-228600" defTabSz="1017588"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5pPr>
              <a:lvl6pPr marL="25146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6pPr>
              <a:lvl7pPr marL="29718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7pPr>
              <a:lvl8pPr marL="34290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8pPr>
              <a:lvl9pPr marL="3886200" indent="-228600" defTabSz="10175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load(x) ↓ t </a:t>
              </a:r>
              <a:r>
                <a:rPr lang="en-US" altLang="en-US" sz="2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v t</a:t>
              </a:r>
              <a:r>
                <a:rPr lang="en-US" altLang="en-US" dirty="0">
                  <a:solidFill>
                    <a:srgbClr val="FF0000"/>
                  </a:solidFill>
                  <a:latin typeface="Calibri" panose="020F0502020204030204" pitchFamily="34" charset="0"/>
                </a:rPr>
                <a:t>a</a:t>
              </a:r>
              <a:endParaRPr lang="el-GR" altLang="en-US" sz="2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8955" name="TextBox 35">
            <a:extLst>
              <a:ext uri="{FF2B5EF4-FFF2-40B4-BE49-F238E27FC236}">
                <a16:creationId xmlns:a16="http://schemas.microsoft.com/office/drawing/2014/main" id="{8BF3408B-0B1A-43D2-80BD-4712F39B4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17" y="1625054"/>
            <a:ext cx="8445754" cy="93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75" tIns="44937" rIns="89875" bIns="44937">
            <a:spAutoFit/>
          </a:bodyPr>
          <a:lstStyle>
            <a:lvl1pPr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742950" indent="-28575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1430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6002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2057400" indent="-228600" defTabSz="1017588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735" dirty="0">
                <a:solidFill>
                  <a:srgbClr val="000000"/>
                </a:solidFill>
                <a:latin typeface="Calibri" panose="020F0502020204030204" pitchFamily="34" charset="0"/>
              </a:rPr>
              <a:t>If either the address or the memory cell is tainted, then the value is tainted</a:t>
            </a:r>
            <a:endParaRPr lang="el-GR" altLang="en-US" sz="2735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3EE57282-4A90-420C-AA00-3BF7D8961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703" y="4087186"/>
            <a:ext cx="5916706" cy="232213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rtlCol="0">
            <a:normAutofit/>
          </a:bodyPr>
          <a:lstStyle/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X = </a:t>
            </a:r>
            <a:r>
              <a:rPr lang="en-US" altLang="en-US" sz="2600" dirty="0" err="1">
                <a:latin typeface="Consolas" panose="020B0609020204030204" pitchFamily="49" charset="0"/>
              </a:rPr>
              <a:t>get_input</a:t>
            </a:r>
            <a:r>
              <a:rPr lang="en-US" altLang="en-US" sz="2600" dirty="0">
                <a:latin typeface="Consolas" panose="020B0609020204030204" pitchFamily="49" charset="0"/>
              </a:rPr>
              <a:t>(    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y = load(</a:t>
            </a:r>
            <a:r>
              <a:rPr lang="en-US" altLang="en-US" sz="2600" dirty="0" err="1">
                <a:latin typeface="Consolas" panose="020B0609020204030204" pitchFamily="49" charset="0"/>
              </a:rPr>
              <a:t>jmp_table</a:t>
            </a:r>
            <a:r>
              <a:rPr lang="en-US" altLang="en-US" sz="2600" dirty="0">
                <a:latin typeface="Consolas" panose="020B0609020204030204" pitchFamily="49" charset="0"/>
              </a:rPr>
              <a:t> + x % 2)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>
                <a:latin typeface="Consolas" panose="020B0609020204030204" pitchFamily="49" charset="0"/>
              </a:rPr>
              <a:t>…</a:t>
            </a:r>
          </a:p>
          <a:p>
            <a:pPr marL="337090" indent="-337090" defTabSz="898905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</a:pPr>
            <a:r>
              <a:rPr lang="en-US" altLang="en-US" sz="2600" dirty="0" err="1">
                <a:latin typeface="Consolas" panose="020B0609020204030204" pitchFamily="49" charset="0"/>
              </a:rPr>
              <a:t>goto</a:t>
            </a:r>
            <a:r>
              <a:rPr lang="en-US" altLang="en-US" sz="2600" dirty="0">
                <a:latin typeface="Consolas" panose="020B0609020204030204" pitchFamily="49" charset="0"/>
              </a:rPr>
              <a:t>   y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3" grpId="0" animBg="1"/>
      <p:bldP spid="37" grpId="0" animBg="1"/>
      <p:bldP spid="62" grpId="0" animBg="1"/>
      <p:bldP spid="46" grpId="0" animBg="1"/>
      <p:bldP spid="20" grpId="0" animBg="1"/>
      <p:bldP spid="10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4C94-30BD-4AAC-BC79-DC0C8565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04" y="274544"/>
            <a:ext cx="7986993" cy="1783136"/>
          </a:xfrm>
        </p:spPr>
        <p:txBody>
          <a:bodyPr rtlCol="0">
            <a:normAutofit fontScale="90000"/>
          </a:bodyPr>
          <a:lstStyle/>
          <a:p>
            <a:pPr defTabSz="898905">
              <a:defRPr/>
            </a:pPr>
            <a:r>
              <a:rPr lang="en-US" dirty="0"/>
              <a:t>General Challenge</a:t>
            </a:r>
            <a:br>
              <a:rPr lang="en-US" dirty="0"/>
            </a:br>
            <a:r>
              <a:rPr lang="en-US" dirty="0"/>
              <a:t>State-of-the-Art is not perfect for all programs</a:t>
            </a:r>
          </a:p>
        </p:txBody>
      </p:sp>
      <p:sp>
        <p:nvSpPr>
          <p:cNvPr id="39939" name="Date Placeholder 3">
            <a:extLst>
              <a:ext uri="{FF2B5EF4-FFF2-40B4-BE49-F238E27FC236}">
                <a16:creationId xmlns:a16="http://schemas.microsoft.com/office/drawing/2014/main" id="{AA154D4C-BA39-46F3-9E20-24FE7E9FD0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DD0E3F7B-44C5-46CF-A781-837B070C62EE}" type="datetime1">
              <a:rPr lang="en-US" altLang="en-US" smtClean="0">
                <a:solidFill>
                  <a:srgbClr val="898989"/>
                </a:solidFill>
              </a:rPr>
              <a:pPr/>
              <a:t>5/16/2020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8D49FE6C-8B47-4AE1-B606-1AD119A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1pPr>
            <a:lvl2pPr marL="655579" indent="-252146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2pPr>
            <a:lvl3pPr marL="1008583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3pPr>
            <a:lvl4pPr marL="1412016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4pPr>
            <a:lvl5pPr marL="1815450" indent="-201717"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5pPr>
            <a:lvl6pPr marL="22188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6pPr>
            <a:lvl7pPr marL="2622316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7pPr>
            <a:lvl8pPr marL="3025750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8pPr>
            <a:lvl9pPr marL="3429183" indent="-20171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Times New Roman" panose="02020603050405020304" pitchFamily="18" charset="0"/>
              </a:defRPr>
            </a:lvl9pPr>
          </a:lstStyle>
          <a:p>
            <a:fld id="{3735AA83-93A6-4BEB-8CD0-2EE0D93A2E1A}" type="slidenum">
              <a:rPr lang="en-US" altLang="en-US">
                <a:solidFill>
                  <a:srgbClr val="898989"/>
                </a:solidFill>
              </a:rPr>
              <a:pPr/>
              <a:t>27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BABD84B-F55C-40CC-BDBB-BB49621FF230}"/>
              </a:ext>
            </a:extLst>
          </p:cNvPr>
          <p:cNvSpPr/>
          <p:nvPr/>
        </p:nvSpPr>
        <p:spPr>
          <a:xfrm>
            <a:off x="4508968" y="4877360"/>
            <a:ext cx="813827" cy="6849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223C2-24DC-47E8-93BF-F92B2B58F7FC}"/>
              </a:ext>
            </a:extLst>
          </p:cNvPr>
          <p:cNvSpPr/>
          <p:nvPr/>
        </p:nvSpPr>
        <p:spPr>
          <a:xfrm>
            <a:off x="1255059" y="4724681"/>
            <a:ext cx="7321644" cy="1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prstClr val="white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DB06E3-F8CC-4009-9201-5C5E2B9424A6}"/>
              </a:ext>
            </a:extLst>
          </p:cNvPr>
          <p:cNvSpPr/>
          <p:nvPr/>
        </p:nvSpPr>
        <p:spPr>
          <a:xfrm>
            <a:off x="1180820" y="3429000"/>
            <a:ext cx="2884114" cy="1143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2382" dirty="0" err="1">
                <a:solidFill>
                  <a:prstClr val="white"/>
                </a:solidFill>
              </a:rPr>
              <a:t>Undertainting</a:t>
            </a:r>
            <a:r>
              <a:rPr lang="en-US" sz="2382" dirty="0">
                <a:solidFill>
                  <a:prstClr val="white"/>
                </a:solidFill>
              </a:rPr>
              <a:t>:</a:t>
            </a:r>
            <a:br>
              <a:rPr lang="en-US" sz="2382" dirty="0">
                <a:solidFill>
                  <a:prstClr val="white"/>
                </a:solidFill>
              </a:rPr>
            </a:br>
            <a:r>
              <a:rPr lang="en-US" sz="2382" dirty="0">
                <a:solidFill>
                  <a:prstClr val="white"/>
                </a:solidFill>
              </a:rPr>
              <a:t>Policy may miss taint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633E98-18A5-492E-861A-380BB57222ED}"/>
              </a:ext>
            </a:extLst>
          </p:cNvPr>
          <p:cNvSpPr/>
          <p:nvPr/>
        </p:nvSpPr>
        <p:spPr>
          <a:xfrm>
            <a:off x="5692589" y="3429000"/>
            <a:ext cx="2884114" cy="1143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2382" dirty="0" err="1">
                <a:solidFill>
                  <a:prstClr val="white"/>
                </a:solidFill>
              </a:rPr>
              <a:t>Overtainting</a:t>
            </a:r>
            <a:r>
              <a:rPr lang="en-US" sz="2382" dirty="0">
                <a:solidFill>
                  <a:prstClr val="white"/>
                </a:solidFill>
              </a:rPr>
              <a:t>:</a:t>
            </a:r>
            <a:br>
              <a:rPr lang="en-US" sz="2382" dirty="0">
                <a:solidFill>
                  <a:prstClr val="white"/>
                </a:solidFill>
              </a:rPr>
            </a:br>
            <a:r>
              <a:rPr lang="en-US" sz="2382" dirty="0">
                <a:solidFill>
                  <a:prstClr val="white"/>
                </a:solidFill>
              </a:rPr>
              <a:t>Policy may wrongly detect taint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E920-AB40-42D9-B9F5-DD03D79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TaintDroid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B76C-D9A9-41B4-BE8F-F52D03DAF8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85861" y="1447800"/>
            <a:ext cx="8200779" cy="4572000"/>
          </a:xfrm>
        </p:spPr>
        <p:txBody>
          <a:bodyPr>
            <a:normAutofit/>
          </a:bodyPr>
          <a:lstStyle/>
          <a:p>
            <a:r>
              <a:rPr lang="en-US" sz="2000" dirty="0"/>
              <a:t>William </a:t>
            </a:r>
            <a:r>
              <a:rPr lang="en-US" sz="2000" dirty="0" err="1"/>
              <a:t>Enck</a:t>
            </a:r>
            <a:r>
              <a:rPr lang="en-US" sz="2000" dirty="0"/>
              <a:t>, </a:t>
            </a:r>
            <a:r>
              <a:rPr lang="en-US" sz="2000" i="1" dirty="0"/>
              <a:t>et al.</a:t>
            </a:r>
            <a:r>
              <a:rPr lang="en-US" sz="2000" dirty="0"/>
              <a:t> “</a:t>
            </a:r>
            <a:r>
              <a:rPr lang="en-US" sz="2000" dirty="0" err="1"/>
              <a:t>TaintDroid</a:t>
            </a:r>
            <a:r>
              <a:rPr lang="en-US" sz="2000" dirty="0"/>
              <a:t>: An Information-Flow Tracking System for Realtime Privacy Monitoring on Smartphones,” OSDI, 2010.</a:t>
            </a:r>
          </a:p>
          <a:p>
            <a:r>
              <a:rPr lang="en-US" sz="2000" dirty="0"/>
              <a:t>Privacy leakage (misuse) detection for Android applications. </a:t>
            </a:r>
            <a:endParaRPr lang="en-US" sz="1800" dirty="0"/>
          </a:p>
          <a:p>
            <a:r>
              <a:rPr lang="en-US" sz="2000" dirty="0"/>
              <a:t>Employ dynamic taint analysis and report leakage during runtime.</a:t>
            </a:r>
          </a:p>
          <a:p>
            <a:r>
              <a:rPr lang="en-US" sz="2000" dirty="0"/>
              <a:t>Challenge: Track the propagations of private data in Android platform, </a:t>
            </a:r>
            <a:r>
              <a:rPr lang="en-US" sz="2000" i="1" dirty="0"/>
              <a:t>e.g.,</a:t>
            </a:r>
            <a:r>
              <a:rPr lang="en-US" sz="2000" dirty="0"/>
              <a:t> </a:t>
            </a:r>
            <a:r>
              <a:rPr lang="en-US" sz="1800" dirty="0"/>
              <a:t>Inter-process communication.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2FA0C-E30E-41DF-BB79-071353E5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52" y="3593267"/>
            <a:ext cx="5794775" cy="2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E013-3A3B-4329-9B2F-A0BD7F5E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</a:t>
            </a:r>
            <a:r>
              <a:rPr lang="en-US" dirty="0" err="1"/>
              <a:t>TaintDroid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13159-956F-40CD-A2B8-6FA797D0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528563"/>
            <a:ext cx="6590051" cy="41047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538D04-0975-46F5-8D76-ECE1916BF2FE}"/>
              </a:ext>
            </a:extLst>
          </p:cNvPr>
          <p:cNvSpPr/>
          <p:nvPr/>
        </p:nvSpPr>
        <p:spPr>
          <a:xfrm>
            <a:off x="6879321" y="1607010"/>
            <a:ext cx="29698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Taint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Taint Granularity: every bit/byte/word?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Locality: nonadjacent shadow memory, or adjacent?</a:t>
            </a:r>
          </a:p>
          <a:p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Taint Propagation: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Granularity</a:t>
            </a:r>
          </a:p>
        </p:txBody>
      </p:sp>
    </p:spTree>
    <p:extLst>
      <p:ext uri="{BB962C8B-B14F-4D97-AF65-F5344CB8AC3E}">
        <p14:creationId xmlns:p14="http://schemas.microsoft.com/office/powerpoint/2010/main" val="372814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F635-3866-4A86-B41E-5FDD2B77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FEAD-0FDF-4480-A732-6A1D372BB0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well-defined data-flow analysis task.</a:t>
            </a:r>
          </a:p>
          <a:p>
            <a:pPr lvl="1"/>
            <a:r>
              <a:rPr lang="en-US" dirty="0"/>
              <a:t>Purpose: to track the propagations of data.</a:t>
            </a:r>
          </a:p>
          <a:p>
            <a:pPr lvl="1"/>
            <a:r>
              <a:rPr lang="en-US" dirty="0"/>
              <a:t>Rule: the variables whose values are computed based on tainted data are also tainted.</a:t>
            </a:r>
          </a:p>
          <a:p>
            <a:r>
              <a:rPr lang="en-US" dirty="0"/>
              <a:t>Components: </a:t>
            </a:r>
          </a:p>
          <a:p>
            <a:pPr lvl="1"/>
            <a:r>
              <a:rPr lang="en-US" dirty="0"/>
              <a:t>Sources: Taint Seed</a:t>
            </a:r>
          </a:p>
          <a:p>
            <a:pPr lvl="2"/>
            <a:r>
              <a:rPr lang="en-US" dirty="0"/>
              <a:t>Untrusted input</a:t>
            </a:r>
          </a:p>
          <a:p>
            <a:pPr lvl="2"/>
            <a:r>
              <a:rPr lang="en-US" dirty="0"/>
              <a:t>Sensitive data</a:t>
            </a:r>
          </a:p>
          <a:p>
            <a:pPr lvl="1"/>
            <a:r>
              <a:rPr lang="en-US" dirty="0"/>
              <a:t>Propagation: Taint Policy</a:t>
            </a:r>
          </a:p>
          <a:p>
            <a:pPr lvl="1"/>
            <a:r>
              <a:rPr lang="en-US" dirty="0"/>
              <a:t>Sinks: Taint Checking/Assert</a:t>
            </a:r>
          </a:p>
          <a:p>
            <a:pPr lvl="2"/>
            <a:r>
              <a:rPr lang="en-US" dirty="0"/>
              <a:t>Special calls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DE37-29B0-534E-A325-D37E900C455C}"/>
              </a:ext>
            </a:extLst>
          </p:cNvPr>
          <p:cNvGrpSpPr/>
          <p:nvPr/>
        </p:nvGrpSpPr>
        <p:grpSpPr>
          <a:xfrm>
            <a:off x="6498336" y="2845688"/>
            <a:ext cx="2247138" cy="3880105"/>
            <a:chOff x="6498336" y="2845688"/>
            <a:chExt cx="2247138" cy="38801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FA164-BF5F-6C45-8442-2EF9E939520D}"/>
                </a:ext>
              </a:extLst>
            </p:cNvPr>
            <p:cNvGrpSpPr/>
            <p:nvPr/>
          </p:nvGrpSpPr>
          <p:grpSpPr>
            <a:xfrm>
              <a:off x="6498336" y="2845688"/>
              <a:ext cx="2247138" cy="3204274"/>
              <a:chOff x="6498336" y="2845688"/>
              <a:chExt cx="2247138" cy="320427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E9E1417-184F-3242-840E-D35B2DC40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98336" y="3802824"/>
                <a:ext cx="2247138" cy="224713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CC642D3-A544-9741-82E7-A278B9625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b="7556"/>
              <a:stretch/>
            </p:blipFill>
            <p:spPr>
              <a:xfrm>
                <a:off x="7777988" y="2845689"/>
                <a:ext cx="671068" cy="95713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B285100-7B04-8E45-BF3C-6BEABDAAC4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88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b="7556"/>
              <a:stretch/>
            </p:blipFill>
            <p:spPr>
              <a:xfrm>
                <a:off x="6802628" y="2845688"/>
                <a:ext cx="671068" cy="957135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3D91AE-DAB8-AB4C-89E7-C574733B6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b="23355"/>
            <a:stretch/>
          </p:blipFill>
          <p:spPr>
            <a:xfrm>
              <a:off x="7095744" y="6088029"/>
              <a:ext cx="1109472" cy="637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2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856F-939E-47C9-AFE4-3C4DE78F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 Tag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C2732-A827-4F4A-B276-861F2AD5C8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3783419" cy="513556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Method Local variables: an adjacent 32-bit tag for each register.</a:t>
            </a:r>
          </a:p>
          <a:p>
            <a:pPr lvl="1"/>
            <a:r>
              <a:rPr lang="en-US" altLang="zh-CN" sz="2000" dirty="0"/>
              <a:t>Each bit corresponds to one type of data, </a:t>
            </a:r>
            <a:r>
              <a:rPr lang="en-US" altLang="zh-CN" sz="2000" i="1" dirty="0"/>
              <a:t>e.g., </a:t>
            </a:r>
            <a:r>
              <a:rPr lang="en-US" altLang="zh-CN" sz="2000" dirty="0"/>
              <a:t>location, contact, </a:t>
            </a:r>
            <a:r>
              <a:rPr lang="en-US" altLang="zh-CN" sz="2000" dirty="0" err="1"/>
              <a:t>sms</a:t>
            </a:r>
            <a:r>
              <a:rPr lang="en-US" altLang="zh-CN" sz="2000" dirty="0"/>
              <a:t>.</a:t>
            </a:r>
          </a:p>
          <a:p>
            <a:r>
              <a:rPr lang="en-US" altLang="zh-CN" sz="2400" dirty="0"/>
              <a:t>Arrays: one taint tag per array.</a:t>
            </a:r>
          </a:p>
          <a:p>
            <a:r>
              <a:rPr lang="en-US" altLang="zh-CN" sz="2400" dirty="0"/>
              <a:t>Arguments: same as local variables for interpreted method; different for native functions.</a:t>
            </a:r>
          </a:p>
          <a:p>
            <a:endParaRPr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F2B33-33DB-471B-9EC0-82A66122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30" y="1298164"/>
            <a:ext cx="4955881" cy="50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2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9BF3-9F2F-4292-8B78-1D2DCE38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 Propagation of Interpreted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986B8-276F-496F-894F-30E43F855C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Variable-level taint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EDF9D-9D83-45C7-989F-76A8C525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35278"/>
            <a:ext cx="7879001" cy="38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64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9BF3-9F2F-4292-8B78-1D2DCE38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Taint Propagations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3CBF8-CB98-404E-AD70-69A56C221D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Taint propagation via</a:t>
            </a:r>
          </a:p>
          <a:p>
            <a:pPr lvl="1"/>
            <a:r>
              <a:rPr lang="en-US" dirty="0"/>
              <a:t>Native code</a:t>
            </a:r>
          </a:p>
          <a:p>
            <a:pPr lvl="2"/>
            <a:r>
              <a:rPr lang="en-US" dirty="0"/>
              <a:t>Internal VM methods: modify the methods.</a:t>
            </a:r>
          </a:p>
          <a:p>
            <a:pPr lvl="2"/>
            <a:r>
              <a:rPr lang="en-US" dirty="0"/>
              <a:t>JNI methods: create a profile for each method, </a:t>
            </a:r>
            <a:r>
              <a:rPr lang="en-US" i="1" dirty="0"/>
              <a:t>e.g.,</a:t>
            </a:r>
          </a:p>
          <a:p>
            <a:pPr lvl="3"/>
            <a:r>
              <a:rPr lang="en-US" dirty="0"/>
              <a:t>Default strategy: copy the taint tag of arguments to return values </a:t>
            </a:r>
          </a:p>
          <a:p>
            <a:pPr lvl="1"/>
            <a:r>
              <a:rPr lang="en-US" dirty="0"/>
              <a:t>(Binder-based) IPC</a:t>
            </a:r>
          </a:p>
          <a:p>
            <a:pPr lvl="2"/>
            <a:r>
              <a:rPr lang="en-US" dirty="0"/>
              <a:t>Append a taint tag after each message </a:t>
            </a:r>
            <a:r>
              <a:rPr lang="en-US"/>
              <a:t>(parcel).</a:t>
            </a:r>
            <a:endParaRPr lang="en-US" dirty="0"/>
          </a:p>
          <a:p>
            <a:pPr lvl="1"/>
            <a:r>
              <a:rPr lang="en-US" sz="2000" dirty="0"/>
              <a:t>Files</a:t>
            </a:r>
          </a:p>
          <a:p>
            <a:pPr lvl="2"/>
            <a:r>
              <a:rPr lang="en-US" dirty="0"/>
              <a:t>One taint tag per file in its extended attribute. </a:t>
            </a:r>
          </a:p>
        </p:txBody>
      </p:sp>
    </p:spTree>
    <p:extLst>
      <p:ext uri="{BB962C8B-B14F-4D97-AF65-F5344CB8AC3E}">
        <p14:creationId xmlns:p14="http://schemas.microsoft.com/office/powerpoint/2010/main" val="2088379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B450-9ED2-49FE-8F47-F88FC491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TaintDroid</a:t>
            </a:r>
            <a:r>
              <a:rPr lang="en-US" dirty="0"/>
              <a:t> is Not </a:t>
            </a:r>
            <a:r>
              <a:rPr lang="en-US" dirty="0" err="1"/>
              <a:t>Laggy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6F782-B4F9-4A88-9C17-E3824AB6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92" y="1725799"/>
            <a:ext cx="5486005" cy="2014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B9EF3-5AAD-406F-A52E-C98196C2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7" y="3839334"/>
            <a:ext cx="6347238" cy="2330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357B8-9A7C-4B96-8440-B7B034FA9F43}"/>
              </a:ext>
            </a:extLst>
          </p:cNvPr>
          <p:cNvSpPr txBox="1"/>
          <p:nvPr/>
        </p:nvSpPr>
        <p:spPr>
          <a:xfrm>
            <a:off x="6433575" y="3994109"/>
            <a:ext cx="3472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Microbenchmark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18%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32% overhead with JIT enabled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005A9-841E-4134-9CDF-EE2C53C9ED22}"/>
              </a:ext>
            </a:extLst>
          </p:cNvPr>
          <p:cNvSpPr txBox="1"/>
          <p:nvPr/>
        </p:nvSpPr>
        <p:spPr>
          <a:xfrm>
            <a:off x="6433575" y="180327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Macro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1%-15% overhead</a:t>
            </a:r>
          </a:p>
        </p:txBody>
      </p:sp>
    </p:spTree>
    <p:extLst>
      <p:ext uri="{BB962C8B-B14F-4D97-AF65-F5344CB8AC3E}">
        <p14:creationId xmlns:p14="http://schemas.microsoft.com/office/powerpoint/2010/main" val="309530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http://cloud.addictivetips.com/wp-content/uploads/2011/05/LBE-Privacy-Guard-For-Android.jpg">
            <a:extLst>
              <a:ext uri="{FF2B5EF4-FFF2-40B4-BE49-F238E27FC236}">
                <a16:creationId xmlns:a16="http://schemas.microsoft.com/office/drawing/2014/main" id="{83754990-A492-421A-AB46-20D12448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99" y="2359188"/>
            <a:ext cx="2170292" cy="1384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98558-F7C7-437C-A02B-2737EC88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Application: Privacy Leakage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D181-C414-46CD-A2C0-571C9B91E5CE}"/>
              </a:ext>
            </a:extLst>
          </p:cNvPr>
          <p:cNvSpPr/>
          <p:nvPr/>
        </p:nvSpPr>
        <p:spPr>
          <a:xfrm>
            <a:off x="1980299" y="3171933"/>
            <a:ext cx="218803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private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1106B-E5D1-47C3-89B8-D108046F83E4}"/>
              </a:ext>
            </a:extLst>
          </p:cNvPr>
          <p:cNvSpPr/>
          <p:nvPr/>
        </p:nvSpPr>
        <p:spPr>
          <a:xfrm>
            <a:off x="1980299" y="4946304"/>
            <a:ext cx="2188030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server side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6B6D30-6927-4FA1-87EF-8E7B93BD0E5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074314" y="3563819"/>
            <a:ext cx="0" cy="13824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6CD24D-FE66-4225-AB3E-48AE556AE251}"/>
              </a:ext>
            </a:extLst>
          </p:cNvPr>
          <p:cNvSpPr/>
          <p:nvPr/>
        </p:nvSpPr>
        <p:spPr>
          <a:xfrm>
            <a:off x="1980299" y="4056623"/>
            <a:ext cx="2188026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propagation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A3976-7A11-44EA-9336-1DCF2FE350D7}"/>
              </a:ext>
            </a:extLst>
          </p:cNvPr>
          <p:cNvSpPr/>
          <p:nvPr/>
        </p:nvSpPr>
        <p:spPr>
          <a:xfrm>
            <a:off x="684906" y="3209580"/>
            <a:ext cx="996037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859AB-9464-4C68-A8BC-7D9CBDACE53A}"/>
              </a:ext>
            </a:extLst>
          </p:cNvPr>
          <p:cNvSpPr/>
          <p:nvPr/>
        </p:nvSpPr>
        <p:spPr>
          <a:xfrm>
            <a:off x="766550" y="4946304"/>
            <a:ext cx="914394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AE3895-53BD-4702-BF9B-0421709F93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767942" y="2359187"/>
            <a:ext cx="4642757" cy="3660611"/>
          </a:xfrm>
        </p:spPr>
        <p:txBody>
          <a:bodyPr/>
          <a:lstStyle/>
          <a:p>
            <a:r>
              <a:rPr lang="en-US" dirty="0"/>
              <a:t>Track the propagation of private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632E03-32D1-4E2A-B4BF-12023ED04137}"/>
              </a:ext>
            </a:extLst>
          </p:cNvPr>
          <p:cNvGrpSpPr/>
          <p:nvPr/>
        </p:nvGrpSpPr>
        <p:grpSpPr>
          <a:xfrm>
            <a:off x="4805337" y="3903174"/>
            <a:ext cx="4565997" cy="1563864"/>
            <a:chOff x="4805337" y="3903174"/>
            <a:chExt cx="4565997" cy="1563864"/>
          </a:xfrm>
        </p:grpSpPr>
        <p:sp>
          <p:nvSpPr>
            <p:cNvPr id="33" name="圆角矩形 5">
              <a:extLst>
                <a:ext uri="{FF2B5EF4-FFF2-40B4-BE49-F238E27FC236}">
                  <a16:creationId xmlns:a16="http://schemas.microsoft.com/office/drawing/2014/main" id="{4F18FC6B-8C16-43F1-9BC0-F73988B322D9}"/>
                </a:ext>
              </a:extLst>
            </p:cNvPr>
            <p:cNvSpPr/>
            <p:nvPr/>
          </p:nvSpPr>
          <p:spPr>
            <a:xfrm>
              <a:off x="6354491" y="3932184"/>
              <a:ext cx="1114834" cy="3160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Read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圆角矩形 6">
              <a:extLst>
                <a:ext uri="{FF2B5EF4-FFF2-40B4-BE49-F238E27FC236}">
                  <a16:creationId xmlns:a16="http://schemas.microsoft.com/office/drawing/2014/main" id="{896D1916-AF3D-4A95-BC40-289A32ACF8C5}"/>
                </a:ext>
              </a:extLst>
            </p:cNvPr>
            <p:cNvSpPr/>
            <p:nvPr/>
          </p:nvSpPr>
          <p:spPr>
            <a:xfrm>
              <a:off x="8272209" y="3943362"/>
              <a:ext cx="864143" cy="2980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Send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流程图: 文档 8">
              <a:extLst>
                <a:ext uri="{FF2B5EF4-FFF2-40B4-BE49-F238E27FC236}">
                  <a16:creationId xmlns:a16="http://schemas.microsoft.com/office/drawing/2014/main" id="{BE757375-1E9F-4ABE-83DB-76F4E70E02AA}"/>
                </a:ext>
              </a:extLst>
            </p:cNvPr>
            <p:cNvSpPr/>
            <p:nvPr/>
          </p:nvSpPr>
          <p:spPr>
            <a:xfrm>
              <a:off x="6018528" y="4890610"/>
              <a:ext cx="1008985" cy="576428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Sensitive</a:t>
              </a: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直接箭头连接符 9">
              <a:extLst>
                <a:ext uri="{FF2B5EF4-FFF2-40B4-BE49-F238E27FC236}">
                  <a16:creationId xmlns:a16="http://schemas.microsoft.com/office/drawing/2014/main" id="{CFD0EFA1-044C-4AF6-92B3-41114EA33220}"/>
                </a:ext>
              </a:extLst>
            </p:cNvPr>
            <p:cNvCxnSpPr>
              <a:cxnSpLocks/>
              <a:stCxn id="38" idx="0"/>
              <a:endCxn id="33" idx="2"/>
            </p:cNvCxnSpPr>
            <p:nvPr/>
          </p:nvCxnSpPr>
          <p:spPr>
            <a:xfrm flipV="1">
              <a:off x="6523021" y="4248207"/>
              <a:ext cx="388887" cy="6424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圆角矩形 15">
              <a:extLst>
                <a:ext uri="{FF2B5EF4-FFF2-40B4-BE49-F238E27FC236}">
                  <a16:creationId xmlns:a16="http://schemas.microsoft.com/office/drawing/2014/main" id="{79F48331-B085-4F61-94B7-C37D22BD1774}"/>
                </a:ext>
              </a:extLst>
            </p:cNvPr>
            <p:cNvSpPr/>
            <p:nvPr/>
          </p:nvSpPr>
          <p:spPr>
            <a:xfrm>
              <a:off x="7610664" y="3943362"/>
              <a:ext cx="160019" cy="3197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圆角矩形 16">
              <a:extLst>
                <a:ext uri="{FF2B5EF4-FFF2-40B4-BE49-F238E27FC236}">
                  <a16:creationId xmlns:a16="http://schemas.microsoft.com/office/drawing/2014/main" id="{F3371626-9613-4BB2-B1DC-14E70139F85D}"/>
                </a:ext>
              </a:extLst>
            </p:cNvPr>
            <p:cNvSpPr/>
            <p:nvPr/>
          </p:nvSpPr>
          <p:spPr>
            <a:xfrm>
              <a:off x="7945652" y="3943362"/>
              <a:ext cx="160019" cy="3197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19">
              <a:extLst>
                <a:ext uri="{FF2B5EF4-FFF2-40B4-BE49-F238E27FC236}">
                  <a16:creationId xmlns:a16="http://schemas.microsoft.com/office/drawing/2014/main" id="{F4F82158-9544-4451-A0BD-1C63A91944E6}"/>
                </a:ext>
              </a:extLst>
            </p:cNvPr>
            <p:cNvSpPr txBox="1"/>
            <p:nvPr/>
          </p:nvSpPr>
          <p:spPr>
            <a:xfrm>
              <a:off x="4805337" y="3903174"/>
              <a:ext cx="1675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Instructions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流程图: 内部贮存 21">
              <a:extLst>
                <a:ext uri="{FF2B5EF4-FFF2-40B4-BE49-F238E27FC236}">
                  <a16:creationId xmlns:a16="http://schemas.microsoft.com/office/drawing/2014/main" id="{B35CE93B-ABDB-45F7-A9BD-50E14D115F6B}"/>
                </a:ext>
              </a:extLst>
            </p:cNvPr>
            <p:cNvSpPr/>
            <p:nvPr/>
          </p:nvSpPr>
          <p:spPr>
            <a:xfrm>
              <a:off x="7699283" y="4890610"/>
              <a:ext cx="1168270" cy="447580"/>
            </a:xfrm>
            <a:prstGeom prst="flowChartInternalStorag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直接箭头连接符 27">
              <a:extLst>
                <a:ext uri="{FF2B5EF4-FFF2-40B4-BE49-F238E27FC236}">
                  <a16:creationId xmlns:a16="http://schemas.microsoft.com/office/drawing/2014/main" id="{B381DA3C-5551-4D49-943D-ED9B49164BCC}"/>
                </a:ext>
              </a:extLst>
            </p:cNvPr>
            <p:cNvCxnSpPr>
              <a:cxnSpLocks/>
              <a:stCxn id="44" idx="2"/>
              <a:endCxn id="49" idx="0"/>
            </p:cNvCxnSpPr>
            <p:nvPr/>
          </p:nvCxnSpPr>
          <p:spPr>
            <a:xfrm>
              <a:off x="7690674" y="4263096"/>
              <a:ext cx="592744" cy="6275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29">
              <a:extLst>
                <a:ext uri="{FF2B5EF4-FFF2-40B4-BE49-F238E27FC236}">
                  <a16:creationId xmlns:a16="http://schemas.microsoft.com/office/drawing/2014/main" id="{A26E6EDE-3B41-40D6-9424-5DDBC59A09B5}"/>
                </a:ext>
              </a:extLst>
            </p:cNvPr>
            <p:cNvCxnSpPr>
              <a:cxnSpLocks/>
              <a:stCxn id="49" idx="0"/>
              <a:endCxn id="34" idx="2"/>
            </p:cNvCxnSpPr>
            <p:nvPr/>
          </p:nvCxnSpPr>
          <p:spPr>
            <a:xfrm flipV="1">
              <a:off x="8283418" y="4241394"/>
              <a:ext cx="420863" cy="649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1">
              <a:extLst>
                <a:ext uri="{FF2B5EF4-FFF2-40B4-BE49-F238E27FC236}">
                  <a16:creationId xmlns:a16="http://schemas.microsoft.com/office/drawing/2014/main" id="{32868D03-9D41-490E-BC10-011A318108E3}"/>
                </a:ext>
              </a:extLst>
            </p:cNvPr>
            <p:cNvSpPr txBox="1"/>
            <p:nvPr/>
          </p:nvSpPr>
          <p:spPr>
            <a:xfrm>
              <a:off x="4997315" y="4890610"/>
              <a:ext cx="10089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2">
              <a:extLst>
                <a:ext uri="{FF2B5EF4-FFF2-40B4-BE49-F238E27FC236}">
                  <a16:creationId xmlns:a16="http://schemas.microsoft.com/office/drawing/2014/main" id="{239E960A-0D8F-4B19-9053-04F4C01D28A9}"/>
                </a:ext>
              </a:extLst>
            </p:cNvPr>
            <p:cNvSpPr txBox="1"/>
            <p:nvPr/>
          </p:nvSpPr>
          <p:spPr>
            <a:xfrm>
              <a:off x="6799498" y="4360704"/>
              <a:ext cx="2375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Taint Propagation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E4890E7F-C4E1-4945-BA88-56C40752F299}"/>
                </a:ext>
              </a:extLst>
            </p:cNvPr>
            <p:cNvCxnSpPr>
              <a:cxnSpLocks/>
            </p:cNvCxnSpPr>
            <p:nvPr/>
          </p:nvCxnSpPr>
          <p:spPr>
            <a:xfrm>
              <a:off x="4837203" y="4710109"/>
              <a:ext cx="4534131" cy="6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709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8558-F7C7-437C-A02B-2737EC88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Sanity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24AA0-C436-4E88-A8EF-7B7FF025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59" y="2653121"/>
            <a:ext cx="9229281" cy="24107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7F9F3-5F02-47A2-9AAA-79AD90E4CFF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68009" y="1661002"/>
            <a:ext cx="8420100" cy="940063"/>
          </a:xfrm>
        </p:spPr>
        <p:txBody>
          <a:bodyPr/>
          <a:lstStyle/>
          <a:p>
            <a:r>
              <a:rPr lang="en-US" dirty="0"/>
              <a:t>Check if untrusted data are used dangerously.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6AC000-0B57-4220-871D-8D71D36E70F3}"/>
              </a:ext>
            </a:extLst>
          </p:cNvPr>
          <p:cNvSpPr/>
          <p:nvPr/>
        </p:nvSpPr>
        <p:spPr>
          <a:xfrm>
            <a:off x="621405" y="6133657"/>
            <a:ext cx="8479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Raavi" panose="020B0502040204020203" pitchFamily="34" charset="0"/>
                <a:cs typeface="Raavi" panose="020B0502040204020203" pitchFamily="34" charset="0"/>
              </a:rPr>
              <a:t>James Newsome and Dawn Song, Dynamic Taint Analysis for Automatic </a:t>
            </a:r>
            <a:r>
              <a:rPr lang="en-US" sz="1400" dirty="0" err="1">
                <a:latin typeface="Raavi" panose="020B0502040204020203" pitchFamily="34" charset="0"/>
                <a:cs typeface="Raavi" panose="020B0502040204020203" pitchFamily="34" charset="0"/>
              </a:rPr>
              <a:t>Detection,Analysis</a:t>
            </a:r>
            <a:r>
              <a:rPr lang="en-US" sz="1400" dirty="0">
                <a:latin typeface="Raavi" panose="020B0502040204020203" pitchFamily="34" charset="0"/>
                <a:cs typeface="Raavi" panose="020B0502040204020203" pitchFamily="34" charset="0"/>
              </a:rPr>
              <a:t>, and Signature Generation of </a:t>
            </a:r>
            <a:r>
              <a:rPr lang="en-US" sz="1400" dirty="0" err="1">
                <a:latin typeface="Raavi" panose="020B0502040204020203" pitchFamily="34" charset="0"/>
                <a:cs typeface="Raavi" panose="020B0502040204020203" pitchFamily="34" charset="0"/>
              </a:rPr>
              <a:t>Exploitson</a:t>
            </a:r>
            <a:r>
              <a:rPr lang="en-US" sz="1400" dirty="0">
                <a:latin typeface="Raavi" panose="020B0502040204020203" pitchFamily="34" charset="0"/>
                <a:cs typeface="Raavi" panose="020B0502040204020203" pitchFamily="34" charset="0"/>
              </a:rPr>
              <a:t> Commodity Software, 2004</a:t>
            </a:r>
          </a:p>
        </p:txBody>
      </p:sp>
    </p:spTree>
    <p:extLst>
      <p:ext uri="{BB962C8B-B14F-4D97-AF65-F5344CB8AC3E}">
        <p14:creationId xmlns:p14="http://schemas.microsoft.com/office/powerpoint/2010/main" val="417346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8558-F7C7-437C-A02B-2737EC88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Application: Symbolic Execution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8AD45-B53C-4FC3-A005-EB2AE9E6C250}"/>
              </a:ext>
            </a:extLst>
          </p:cNvPr>
          <p:cNvSpPr/>
          <p:nvPr/>
        </p:nvSpPr>
        <p:spPr>
          <a:xfrm>
            <a:off x="1210044" y="1496592"/>
            <a:ext cx="2799164" cy="492443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algn="ctr"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600" b="1" dirty="0">
                <a:latin typeface="Raavi" panose="020B0502040204020203" pitchFamily="34" charset="0"/>
              </a:rPr>
              <a:t>Symbolic 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1F65F0-1976-479A-8761-35171B98B816}"/>
              </a:ext>
            </a:extLst>
          </p:cNvPr>
          <p:cNvSpPr/>
          <p:nvPr/>
        </p:nvSpPr>
        <p:spPr>
          <a:xfrm>
            <a:off x="1518556" y="3624491"/>
            <a:ext cx="1027932" cy="39188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++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C02B6E-0D36-45E3-A673-5F290F086337}"/>
              </a:ext>
            </a:extLst>
          </p:cNvPr>
          <p:cNvSpPr/>
          <p:nvPr/>
        </p:nvSpPr>
        <p:spPr>
          <a:xfrm>
            <a:off x="1825750" y="4374356"/>
            <a:ext cx="1869949" cy="39188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 == 100)?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8DA0F-B9F1-4E2E-876C-4073A2265B84}"/>
              </a:ext>
            </a:extLst>
          </p:cNvPr>
          <p:cNvSpPr/>
          <p:nvPr/>
        </p:nvSpPr>
        <p:spPr>
          <a:xfrm>
            <a:off x="1514743" y="5187043"/>
            <a:ext cx="1027932" cy="391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 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469082-3691-4E75-95BD-5872114CF8F3}"/>
              </a:ext>
            </a:extLst>
          </p:cNvPr>
          <p:cNvSpPr/>
          <p:nvPr/>
        </p:nvSpPr>
        <p:spPr>
          <a:xfrm>
            <a:off x="2981277" y="5187043"/>
            <a:ext cx="1027932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11178A-7078-4283-87B6-B969C1DE22D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2028709" y="4766242"/>
            <a:ext cx="732016" cy="420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A30020-7F98-445F-92D4-DC91D6714025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760725" y="4766242"/>
            <a:ext cx="734518" cy="420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0F161B-6D5D-485E-8255-28E501F9ABF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032522" y="4016377"/>
            <a:ext cx="728203" cy="357979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B46D13A-05B6-4FF2-98FC-2CACFE82E1FD}"/>
              </a:ext>
            </a:extLst>
          </p:cNvPr>
          <p:cNvSpPr/>
          <p:nvPr/>
        </p:nvSpPr>
        <p:spPr>
          <a:xfrm>
            <a:off x="1825750" y="2888004"/>
            <a:ext cx="1869951" cy="39188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(y&gt;0)?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5E245C-125E-48A7-ADA9-359592D305CE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 flipH="1">
            <a:off x="2032522" y="3279890"/>
            <a:ext cx="728204" cy="34460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534BBE-719F-445D-A676-D7E7FFAA5116}"/>
              </a:ext>
            </a:extLst>
          </p:cNvPr>
          <p:cNvSpPr txBox="1"/>
          <p:nvPr/>
        </p:nvSpPr>
        <p:spPr>
          <a:xfrm>
            <a:off x="1660699" y="479594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AC3F91-FB75-47CE-BBFE-2D3F3F054443}"/>
              </a:ext>
            </a:extLst>
          </p:cNvPr>
          <p:cNvSpPr txBox="1"/>
          <p:nvPr/>
        </p:nvSpPr>
        <p:spPr>
          <a:xfrm>
            <a:off x="3459898" y="4807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1A5630-B712-4A30-9A03-72585D8DE24C}"/>
              </a:ext>
            </a:extLst>
          </p:cNvPr>
          <p:cNvSpPr/>
          <p:nvPr/>
        </p:nvSpPr>
        <p:spPr>
          <a:xfrm>
            <a:off x="2981276" y="3633674"/>
            <a:ext cx="1027932" cy="391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++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506543-B9A2-4873-9C4B-8070E13EDD89}"/>
              </a:ext>
            </a:extLst>
          </p:cNvPr>
          <p:cNvCxnSpPr>
            <a:cxnSpLocks/>
            <a:stCxn id="39" idx="2"/>
            <a:endCxn id="17" idx="0"/>
          </p:cNvCxnSpPr>
          <p:nvPr/>
        </p:nvCxnSpPr>
        <p:spPr>
          <a:xfrm flipH="1">
            <a:off x="2760725" y="4025560"/>
            <a:ext cx="734517" cy="3487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BB6036C-FCF8-4D23-8EEF-F9C8D9F47CFB}"/>
              </a:ext>
            </a:extLst>
          </p:cNvPr>
          <p:cNvSpPr/>
          <p:nvPr/>
        </p:nvSpPr>
        <p:spPr>
          <a:xfrm>
            <a:off x="1825750" y="2239507"/>
            <a:ext cx="1869951" cy="391886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getchar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A5E0B1-FD0C-416B-9D3E-5B777AA2509F}"/>
              </a:ext>
            </a:extLst>
          </p:cNvPr>
          <p:cNvCxnSpPr>
            <a:cxnSpLocks/>
            <a:stCxn id="28" idx="2"/>
            <a:endCxn id="39" idx="0"/>
          </p:cNvCxnSpPr>
          <p:nvPr/>
        </p:nvCxnSpPr>
        <p:spPr>
          <a:xfrm>
            <a:off x="2760726" y="3279890"/>
            <a:ext cx="734516" cy="353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37AD60-4A5F-47ED-873F-D1D5FA997AA1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2760726" y="2631393"/>
            <a:ext cx="0" cy="25661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DCB143-B78A-435A-9F21-F35756B38CAC}"/>
              </a:ext>
            </a:extLst>
          </p:cNvPr>
          <p:cNvSpPr txBox="1"/>
          <p:nvPr/>
        </p:nvSpPr>
        <p:spPr>
          <a:xfrm>
            <a:off x="1571123" y="32397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DD4211-A9BF-499F-9116-55A5E310774E}"/>
              </a:ext>
            </a:extLst>
          </p:cNvPr>
          <p:cNvSpPr txBox="1"/>
          <p:nvPr/>
        </p:nvSpPr>
        <p:spPr>
          <a:xfrm>
            <a:off x="3473739" y="325142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BB3930-88DC-43F3-9057-9E0ADD963235}"/>
              </a:ext>
            </a:extLst>
          </p:cNvPr>
          <p:cNvSpPr/>
          <p:nvPr/>
        </p:nvSpPr>
        <p:spPr>
          <a:xfrm>
            <a:off x="935899" y="5776572"/>
            <a:ext cx="4324296" cy="391887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>
              <a:spcBef>
                <a:spcPts val="580"/>
              </a:spcBef>
              <a:buClr>
                <a:schemeClr val="accent1"/>
              </a:buClr>
              <a:buSzPct val="85000"/>
            </a:pPr>
            <a:r>
              <a:rPr lang="en-US" sz="2000" dirty="0">
                <a:latin typeface="Raavi" panose="020B0502040204020203" pitchFamily="34" charset="0"/>
              </a:rPr>
              <a:t>Find the value of x for executing flag().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82855-C270-43A5-9C85-1D423ED05CD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29612" y="1578428"/>
            <a:ext cx="4081087" cy="4441371"/>
          </a:xfrm>
        </p:spPr>
        <p:txBody>
          <a:bodyPr/>
          <a:lstStyle/>
          <a:p>
            <a:r>
              <a:rPr lang="en-US" dirty="0"/>
              <a:t>Track the propagation of Variable</a:t>
            </a:r>
          </a:p>
          <a:p>
            <a:r>
              <a:rPr lang="en-US" dirty="0"/>
              <a:t>Extract the constraint for executing a particular path.</a:t>
            </a:r>
          </a:p>
        </p:txBody>
      </p:sp>
    </p:spTree>
    <p:extLst>
      <p:ext uri="{BB962C8B-B14F-4D97-AF65-F5344CB8AC3E}">
        <p14:creationId xmlns:p14="http://schemas.microsoft.com/office/powerpoint/2010/main" val="20920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047C-6441-4F50-B592-6D5AD4CF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Static Taint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947F0-B0E3-4627-ADBF-20035B41C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0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099F-226A-4A57-9D83-0096CC4E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</a:t>
            </a:r>
            <a:r>
              <a:rPr lang="en-US" altLang="zh-CN" dirty="0"/>
              <a:t> Analysis</a:t>
            </a:r>
            <a:endParaRPr lang="en-US" dirty="0"/>
          </a:p>
        </p:txBody>
      </p:sp>
      <p:sp>
        <p:nvSpPr>
          <p:cNvPr id="3" name="Shape 812">
            <a:extLst>
              <a:ext uri="{FF2B5EF4-FFF2-40B4-BE49-F238E27FC236}">
                <a16:creationId xmlns:a16="http://schemas.microsoft.com/office/drawing/2014/main" id="{ADC88019-DE1A-469F-909B-06FB3FE333D3}"/>
              </a:ext>
            </a:extLst>
          </p:cNvPr>
          <p:cNvSpPr txBox="1">
            <a:spLocks/>
          </p:cNvSpPr>
          <p:nvPr/>
        </p:nvSpPr>
        <p:spPr>
          <a:xfrm>
            <a:off x="1758042" y="1991932"/>
            <a:ext cx="6732815" cy="6858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590"/>
              </a:spcBef>
              <a:buFont typeface="Wingdings 2"/>
              <a:buNone/>
            </a:pPr>
            <a:r>
              <a:rPr lang="en-US" sz="28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[n] =  (              [n] - KILL[n]) ∪ GEN[n]</a:t>
            </a:r>
          </a:p>
        </p:txBody>
      </p:sp>
      <p:sp>
        <p:nvSpPr>
          <p:cNvPr id="4" name="Shape 813">
            <a:extLst>
              <a:ext uri="{FF2B5EF4-FFF2-40B4-BE49-F238E27FC236}">
                <a16:creationId xmlns:a16="http://schemas.microsoft.com/office/drawing/2014/main" id="{8A32DCE2-AE88-4853-B7AC-85D0D1100DC1}"/>
              </a:ext>
            </a:extLst>
          </p:cNvPr>
          <p:cNvSpPr txBox="1">
            <a:spLocks/>
          </p:cNvSpPr>
          <p:nvPr/>
        </p:nvSpPr>
        <p:spPr>
          <a:xfrm>
            <a:off x="1758042" y="2737359"/>
            <a:ext cx="5361215" cy="68738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590"/>
              </a:spcBef>
              <a:buFont typeface="Wingdings 2"/>
              <a:buNone/>
            </a:pPr>
            <a:r>
              <a:rPr lang="en-US" sz="28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[n] =                                 [n’]</a:t>
            </a:r>
          </a:p>
        </p:txBody>
      </p:sp>
      <p:sp>
        <p:nvSpPr>
          <p:cNvPr id="5" name="Shape 815">
            <a:extLst>
              <a:ext uri="{FF2B5EF4-FFF2-40B4-BE49-F238E27FC236}">
                <a16:creationId xmlns:a16="http://schemas.microsoft.com/office/drawing/2014/main" id="{C04BB423-4C8A-45BF-84FE-D4F046B8F598}"/>
              </a:ext>
            </a:extLst>
          </p:cNvPr>
          <p:cNvSpPr/>
          <p:nvPr/>
        </p:nvSpPr>
        <p:spPr>
          <a:xfrm>
            <a:off x="697075" y="2036650"/>
            <a:ext cx="952800" cy="513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6" name="Shape 816">
            <a:extLst>
              <a:ext uri="{FF2B5EF4-FFF2-40B4-BE49-F238E27FC236}">
                <a16:creationId xmlns:a16="http://schemas.microsoft.com/office/drawing/2014/main" id="{35687747-4AAC-49F1-A945-0404E3D5BA80}"/>
              </a:ext>
            </a:extLst>
          </p:cNvPr>
          <p:cNvSpPr/>
          <p:nvPr/>
        </p:nvSpPr>
        <p:spPr>
          <a:xfrm>
            <a:off x="2961530" y="2036650"/>
            <a:ext cx="975599" cy="51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7" name="Shape 817">
            <a:extLst>
              <a:ext uri="{FF2B5EF4-FFF2-40B4-BE49-F238E27FC236}">
                <a16:creationId xmlns:a16="http://schemas.microsoft.com/office/drawing/2014/main" id="{AD304AF9-6B5E-4C5A-801C-8C1D9B092297}"/>
              </a:ext>
            </a:extLst>
          </p:cNvPr>
          <p:cNvSpPr/>
          <p:nvPr/>
        </p:nvSpPr>
        <p:spPr>
          <a:xfrm>
            <a:off x="697075" y="2803820"/>
            <a:ext cx="952800" cy="51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8" name="Shape 819">
            <a:extLst>
              <a:ext uri="{FF2B5EF4-FFF2-40B4-BE49-F238E27FC236}">
                <a16:creationId xmlns:a16="http://schemas.microsoft.com/office/drawing/2014/main" id="{DFE303D8-5C4D-4FFC-8AE4-ABB4FBCD8E5A}"/>
              </a:ext>
            </a:extLst>
          </p:cNvPr>
          <p:cNvSpPr/>
          <p:nvPr/>
        </p:nvSpPr>
        <p:spPr>
          <a:xfrm>
            <a:off x="4580700" y="2804196"/>
            <a:ext cx="952800" cy="513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9" name="Shape 820">
            <a:extLst>
              <a:ext uri="{FF2B5EF4-FFF2-40B4-BE49-F238E27FC236}">
                <a16:creationId xmlns:a16="http://schemas.microsoft.com/office/drawing/2014/main" id="{C7D8D1BF-3F78-4C63-8295-7ED94A00FAF9}"/>
              </a:ext>
            </a:extLst>
          </p:cNvPr>
          <p:cNvSpPr/>
          <p:nvPr/>
        </p:nvSpPr>
        <p:spPr>
          <a:xfrm>
            <a:off x="2970230" y="2804196"/>
            <a:ext cx="1323451" cy="5136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cxnSp>
        <p:nvCxnSpPr>
          <p:cNvPr id="16" name="Shape 828">
            <a:extLst>
              <a:ext uri="{FF2B5EF4-FFF2-40B4-BE49-F238E27FC236}">
                <a16:creationId xmlns:a16="http://schemas.microsoft.com/office/drawing/2014/main" id="{97123675-D40F-4387-94B3-6D6BC187EED5}"/>
              </a:ext>
            </a:extLst>
          </p:cNvPr>
          <p:cNvCxnSpPr/>
          <p:nvPr/>
        </p:nvCxnSpPr>
        <p:spPr>
          <a:xfrm>
            <a:off x="424680" y="4207480"/>
            <a:ext cx="8379899" cy="1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818">
            <a:extLst>
              <a:ext uri="{FF2B5EF4-FFF2-40B4-BE49-F238E27FC236}">
                <a16:creationId xmlns:a16="http://schemas.microsoft.com/office/drawing/2014/main" id="{4AE3C755-45BD-45A6-98A4-32A073F0BE3C}"/>
              </a:ext>
            </a:extLst>
          </p:cNvPr>
          <p:cNvSpPr/>
          <p:nvPr/>
        </p:nvSpPr>
        <p:spPr>
          <a:xfrm>
            <a:off x="2970230" y="3531095"/>
            <a:ext cx="1336727" cy="51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18" name="Shape 814">
            <a:extLst>
              <a:ext uri="{FF2B5EF4-FFF2-40B4-BE49-F238E27FC236}">
                <a16:creationId xmlns:a16="http://schemas.microsoft.com/office/drawing/2014/main" id="{9ECBBFD9-4A77-459E-A62A-259557ABB5A8}"/>
              </a:ext>
            </a:extLst>
          </p:cNvPr>
          <p:cNvSpPr txBox="1">
            <a:spLocks/>
          </p:cNvSpPr>
          <p:nvPr/>
        </p:nvSpPr>
        <p:spPr>
          <a:xfrm>
            <a:off x="2092545" y="3481016"/>
            <a:ext cx="3031904" cy="5277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 baseline="0">
                <a:solidFill>
                  <a:schemeClr val="tx1"/>
                </a:solidFill>
                <a:latin typeface="Raavi" panose="020B0502040204020203" pitchFamily="34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590"/>
              </a:spcBef>
              <a:buFont typeface="Wingdings 2"/>
              <a:buNone/>
            </a:pPr>
            <a:r>
              <a:rPr lang="en-US" sz="28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n’ ∈                  (n)</a:t>
            </a:r>
          </a:p>
        </p:txBody>
      </p:sp>
      <p:sp>
        <p:nvSpPr>
          <p:cNvPr id="20" name="Shape 821">
            <a:extLst>
              <a:ext uri="{FF2B5EF4-FFF2-40B4-BE49-F238E27FC236}">
                <a16:creationId xmlns:a16="http://schemas.microsoft.com/office/drawing/2014/main" id="{3C6B5918-81DC-42D6-829D-25A3571E1472}"/>
              </a:ext>
            </a:extLst>
          </p:cNvPr>
          <p:cNvSpPr txBox="1"/>
          <p:nvPr/>
        </p:nvSpPr>
        <p:spPr>
          <a:xfrm>
            <a:off x="5021311" y="5132973"/>
            <a:ext cx="4541789" cy="889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=  predecessors or successors</a:t>
            </a:r>
          </a:p>
        </p:txBody>
      </p:sp>
      <p:sp>
        <p:nvSpPr>
          <p:cNvPr id="21" name="Shape 823">
            <a:extLst>
              <a:ext uri="{FF2B5EF4-FFF2-40B4-BE49-F238E27FC236}">
                <a16:creationId xmlns:a16="http://schemas.microsoft.com/office/drawing/2014/main" id="{6F01F63C-C68E-43E2-A782-E5415DCC2326}"/>
              </a:ext>
            </a:extLst>
          </p:cNvPr>
          <p:cNvSpPr/>
          <p:nvPr/>
        </p:nvSpPr>
        <p:spPr>
          <a:xfrm>
            <a:off x="719825" y="4442950"/>
            <a:ext cx="952800" cy="513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22" name="Shape 824">
            <a:extLst>
              <a:ext uri="{FF2B5EF4-FFF2-40B4-BE49-F238E27FC236}">
                <a16:creationId xmlns:a16="http://schemas.microsoft.com/office/drawing/2014/main" id="{F8EBF029-CA87-4648-A630-1501A8E3385E}"/>
              </a:ext>
            </a:extLst>
          </p:cNvPr>
          <p:cNvSpPr/>
          <p:nvPr/>
        </p:nvSpPr>
        <p:spPr>
          <a:xfrm>
            <a:off x="719823" y="5136625"/>
            <a:ext cx="952800" cy="513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2400"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23" name="Shape 825">
            <a:extLst>
              <a:ext uri="{FF2B5EF4-FFF2-40B4-BE49-F238E27FC236}">
                <a16:creationId xmlns:a16="http://schemas.microsoft.com/office/drawing/2014/main" id="{31D4D2FE-A3D9-4979-939D-EA3170BA35AD}"/>
              </a:ext>
            </a:extLst>
          </p:cNvPr>
          <p:cNvSpPr/>
          <p:nvPr/>
        </p:nvSpPr>
        <p:spPr>
          <a:xfrm>
            <a:off x="4045712" y="4432900"/>
            <a:ext cx="975599" cy="5136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590"/>
              </a:spcBef>
            </a:pP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826">
            <a:extLst>
              <a:ext uri="{FF2B5EF4-FFF2-40B4-BE49-F238E27FC236}">
                <a16:creationId xmlns:a16="http://schemas.microsoft.com/office/drawing/2014/main" id="{8E4250A5-A93A-4A8D-9CB6-04553FF8DC48}"/>
              </a:ext>
            </a:extLst>
          </p:cNvPr>
          <p:cNvSpPr/>
          <p:nvPr/>
        </p:nvSpPr>
        <p:spPr>
          <a:xfrm>
            <a:off x="4045712" y="5136625"/>
            <a:ext cx="975599" cy="513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dirty="0">
              <a:latin typeface="Arial" panose="020B0604020202020204" pitchFamily="34" charset="0"/>
              <a:ea typeface="Calibri Regular" charset="0"/>
              <a:cs typeface="Arial" panose="020B0604020202020204" pitchFamily="34" charset="0"/>
              <a:sym typeface="Shadows Into Light"/>
            </a:endParaRPr>
          </a:p>
        </p:txBody>
      </p:sp>
      <p:sp>
        <p:nvSpPr>
          <p:cNvPr id="25" name="Shape 827">
            <a:extLst>
              <a:ext uri="{FF2B5EF4-FFF2-40B4-BE49-F238E27FC236}">
                <a16:creationId xmlns:a16="http://schemas.microsoft.com/office/drawing/2014/main" id="{1B382F5C-62B1-4E07-8EDF-5681F3C21E13}"/>
              </a:ext>
            </a:extLst>
          </p:cNvPr>
          <p:cNvSpPr txBox="1"/>
          <p:nvPr/>
        </p:nvSpPr>
        <p:spPr>
          <a:xfrm>
            <a:off x="1832950" y="4717900"/>
            <a:ext cx="2097000" cy="57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= IN or OUT</a:t>
            </a:r>
          </a:p>
        </p:txBody>
      </p:sp>
      <p:sp>
        <p:nvSpPr>
          <p:cNvPr id="26" name="Shape 822">
            <a:extLst>
              <a:ext uri="{FF2B5EF4-FFF2-40B4-BE49-F238E27FC236}">
                <a16:creationId xmlns:a16="http://schemas.microsoft.com/office/drawing/2014/main" id="{8868689C-27F5-4BBA-9370-87B0C58F1DBE}"/>
              </a:ext>
            </a:extLst>
          </p:cNvPr>
          <p:cNvSpPr txBox="1"/>
          <p:nvPr/>
        </p:nvSpPr>
        <p:spPr>
          <a:xfrm>
            <a:off x="5162952" y="4477135"/>
            <a:ext cx="3981047" cy="428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590"/>
              </a:spcBef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=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 (may) 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∩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(must)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E5AEF5-94E2-45C2-A679-2D7E8DF5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012701-D3FD-4FA3-B06B-23BCF5098CBB}"/>
              </a:ext>
            </a:extLst>
          </p:cNvPr>
          <p:cNvSpPr/>
          <p:nvPr/>
        </p:nvSpPr>
        <p:spPr>
          <a:xfrm>
            <a:off x="761832" y="2073633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OUT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B981D3-55EE-4B32-B797-80EC6EC97CCE}"/>
              </a:ext>
            </a:extLst>
          </p:cNvPr>
          <p:cNvSpPr/>
          <p:nvPr/>
        </p:nvSpPr>
        <p:spPr>
          <a:xfrm>
            <a:off x="3186150" y="208998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IN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7AE4D6-E098-437D-9631-67D07B35BDE5}"/>
              </a:ext>
            </a:extLst>
          </p:cNvPr>
          <p:cNvSpPr/>
          <p:nvPr/>
        </p:nvSpPr>
        <p:spPr>
          <a:xfrm>
            <a:off x="917619" y="285812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IN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E1DCCD-B3B9-43CA-B936-A706E8F1999C}"/>
              </a:ext>
            </a:extLst>
          </p:cNvPr>
          <p:cNvSpPr/>
          <p:nvPr/>
        </p:nvSpPr>
        <p:spPr>
          <a:xfrm>
            <a:off x="3260635" y="287272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85B6F6-8EC1-4A09-81ED-B71460BC3F3D}"/>
              </a:ext>
            </a:extLst>
          </p:cNvPr>
          <p:cNvSpPr/>
          <p:nvPr/>
        </p:nvSpPr>
        <p:spPr>
          <a:xfrm>
            <a:off x="4721110" y="2913000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OUT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589193-6E95-4A55-BD59-E644A0216F3B}"/>
              </a:ext>
            </a:extLst>
          </p:cNvPr>
          <p:cNvSpPr/>
          <p:nvPr/>
        </p:nvSpPr>
        <p:spPr>
          <a:xfrm>
            <a:off x="3186150" y="3568078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Calibri Regular" charset="0"/>
                <a:cs typeface="Arial" panose="020B0604020202020204" pitchFamily="34" charset="0"/>
                <a:sym typeface="Shadows Into Light"/>
              </a:rPr>
              <a:t>pred.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325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2C32-5E57-4352-8948-219326AD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Chaotic Iteration for Taint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86282-798D-4B4F-83E6-97E79D7BE59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(each node n):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IN[n] = OUT[n] =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OUT[entry] = {&lt;v, ?&gt;: v is a program variable}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For(each node n):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predecessor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OUT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OUT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KILL</m:t>
                    </m:r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))∪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Gen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Until IN[n] and OUT[n] stops changing for all 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86282-798D-4B4F-83E6-97E79D7BE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59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736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2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1.7|6.4|6|3.1|11.1|2.2|26.1|12.1|26.9|1.5|2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3|5.7|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.1|3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32.5|3.2|10.7|35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E42C78A-652F-44C9-A253-7C35B3770CC8}" vid="{FD3C053F-1FA8-44B2-A023-4AD58F1380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</Template>
  <TotalTime>3270</TotalTime>
  <Words>1866</Words>
  <Application>Microsoft Office PowerPoint</Application>
  <PresentationFormat>A4 Paper (210x297 mm)</PresentationFormat>
  <Paragraphs>422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Cambria</vt:lpstr>
      <vt:lpstr>Cambria Math</vt:lpstr>
      <vt:lpstr>Consolas</vt:lpstr>
      <vt:lpstr>Franklin Gothic Book</vt:lpstr>
      <vt:lpstr>Perpetua</vt:lpstr>
      <vt:lpstr>Raavi</vt:lpstr>
      <vt:lpstr>Rockwell</vt:lpstr>
      <vt:lpstr>Times New Roman</vt:lpstr>
      <vt:lpstr>Wingdings</vt:lpstr>
      <vt:lpstr>Wingdings 2</vt:lpstr>
      <vt:lpstr>Equity</vt:lpstr>
      <vt:lpstr>Taint Analysis</vt:lpstr>
      <vt:lpstr>1. Concept</vt:lpstr>
      <vt:lpstr>Taint Analysis</vt:lpstr>
      <vt:lpstr>Application: Privacy Leakage Detection</vt:lpstr>
      <vt:lpstr>Application: Sanity Check</vt:lpstr>
      <vt:lpstr>Application: Symbolic Execution</vt:lpstr>
      <vt:lpstr>2. Static Taint Analysis</vt:lpstr>
      <vt:lpstr>Taint Analysis</vt:lpstr>
      <vt:lpstr>Chaotic Iteration for Taint Analysis</vt:lpstr>
      <vt:lpstr>Define Transfer Function</vt:lpstr>
      <vt:lpstr>Exercise</vt:lpstr>
      <vt:lpstr>Exercise</vt:lpstr>
      <vt:lpstr>Challenging Issue: Leak or Not?</vt:lpstr>
      <vt:lpstr>Case Study: FlowDroid</vt:lpstr>
      <vt:lpstr>Sample Android Program</vt:lpstr>
      <vt:lpstr>Call Graph for Dummy Main Function</vt:lpstr>
      <vt:lpstr>Analysis Approach</vt:lpstr>
      <vt:lpstr>Transfer Functions</vt:lpstr>
      <vt:lpstr>3. Dynamic Taint Analysis</vt:lpstr>
      <vt:lpstr>PowerPoint Presentation</vt:lpstr>
      <vt:lpstr>PowerPoint Presentation</vt:lpstr>
      <vt:lpstr>PowerPoint Presentation</vt:lpstr>
      <vt:lpstr>Memory Load</vt:lpstr>
      <vt:lpstr>Problem: Memory Addresses</vt:lpstr>
      <vt:lpstr>Policy 1: </vt:lpstr>
      <vt:lpstr>Policy 2:</vt:lpstr>
      <vt:lpstr>General Challenge State-of-the-Art is not perfect for all programs</vt:lpstr>
      <vt:lpstr>Case Study: TaintDroid</vt:lpstr>
      <vt:lpstr>Architecture of TaintDroid</vt:lpstr>
      <vt:lpstr>Taint Tag Storage</vt:lpstr>
      <vt:lpstr>Taint Propagation of Interpreted Code </vt:lpstr>
      <vt:lpstr>Other Taint Propagations</vt:lpstr>
      <vt:lpstr>TaintDroid is Not Laggy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</dc:title>
  <dc:creator>hui</dc:creator>
  <cp:lastModifiedBy>hui xu</cp:lastModifiedBy>
  <cp:revision>2</cp:revision>
  <dcterms:created xsi:type="dcterms:W3CDTF">2019-05-23T09:52:46Z</dcterms:created>
  <dcterms:modified xsi:type="dcterms:W3CDTF">2020-05-16T12:45:35Z</dcterms:modified>
</cp:coreProperties>
</file>